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5.xml" ContentType="application/vnd.openxmlformats-officedocument.presentationml.tags+xml"/>
  <Override PartName="/ppt/notesSlides/notesSlide17.xml" ContentType="application/vnd.openxmlformats-officedocument.presentationml.notesSlide+xml"/>
  <Override PartName="/ppt/tags/tag16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7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18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19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20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9"/>
  </p:notesMasterIdLst>
  <p:handoutMasterIdLst>
    <p:handoutMasterId r:id="rId40"/>
  </p:handoutMasterIdLst>
  <p:sldIdLst>
    <p:sldId id="597" r:id="rId5"/>
    <p:sldId id="582" r:id="rId6"/>
    <p:sldId id="1220" r:id="rId7"/>
    <p:sldId id="583" r:id="rId8"/>
    <p:sldId id="1181" r:id="rId9"/>
    <p:sldId id="585" r:id="rId10"/>
    <p:sldId id="1213" r:id="rId11"/>
    <p:sldId id="1214" r:id="rId12"/>
    <p:sldId id="1215" r:id="rId13"/>
    <p:sldId id="1216" r:id="rId14"/>
    <p:sldId id="1211" r:id="rId15"/>
    <p:sldId id="1212" r:id="rId16"/>
    <p:sldId id="410" r:id="rId17"/>
    <p:sldId id="592" r:id="rId18"/>
    <p:sldId id="1203" r:id="rId19"/>
    <p:sldId id="1195" r:id="rId20"/>
    <p:sldId id="1183" r:id="rId21"/>
    <p:sldId id="591" r:id="rId22"/>
    <p:sldId id="590" r:id="rId23"/>
    <p:sldId id="1184" r:id="rId24"/>
    <p:sldId id="1202" r:id="rId25"/>
    <p:sldId id="1204" r:id="rId26"/>
    <p:sldId id="1186" r:id="rId27"/>
    <p:sldId id="1205" r:id="rId28"/>
    <p:sldId id="595" r:id="rId29"/>
    <p:sldId id="1187" r:id="rId30"/>
    <p:sldId id="594" r:id="rId31"/>
    <p:sldId id="1197" r:id="rId32"/>
    <p:sldId id="1206" r:id="rId33"/>
    <p:sldId id="596" r:id="rId34"/>
    <p:sldId id="1190" r:id="rId35"/>
    <p:sldId id="1191" r:id="rId36"/>
    <p:sldId id="587" r:id="rId37"/>
    <p:sldId id="1167" r:id="rId38"/>
  </p:sldIdLst>
  <p:sldSz cx="12192000" cy="6858000"/>
  <p:notesSz cx="6858000" cy="9144000"/>
  <p:custDataLst>
    <p:tags r:id="rId4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F20B8159-176B-4DA1-BCEE-4A2105FC6E18}">
          <p14:sldIdLst>
            <p14:sldId id="597"/>
            <p14:sldId id="582"/>
            <p14:sldId id="1220"/>
            <p14:sldId id="583"/>
            <p14:sldId id="1181"/>
          </p14:sldIdLst>
        </p14:section>
        <p14:section name="제공 콘텐츠" id="{7F0B9D56-5EEE-48A1-B6FE-BD75ED01DED7}">
          <p14:sldIdLst>
            <p14:sldId id="585"/>
            <p14:sldId id="1213"/>
            <p14:sldId id="1214"/>
            <p14:sldId id="1215"/>
            <p14:sldId id="1216"/>
            <p14:sldId id="1211"/>
            <p14:sldId id="1212"/>
          </p14:sldIdLst>
        </p14:section>
        <p14:section name="O'Reilly 플랫폼 기능 및 활용" id="{04411F94-F398-4651-B6ED-D3D0AFB4241A}">
          <p14:sldIdLst>
            <p14:sldId id="410"/>
            <p14:sldId id="592"/>
            <p14:sldId id="1203"/>
            <p14:sldId id="1195"/>
            <p14:sldId id="1183"/>
            <p14:sldId id="591"/>
            <p14:sldId id="590"/>
            <p14:sldId id="1184"/>
            <p14:sldId id="1202"/>
            <p14:sldId id="1204"/>
            <p14:sldId id="1186"/>
          </p14:sldIdLst>
        </p14:section>
        <p14:section name="개인화 기능" id="{B06D2387-B1F6-476D-9568-7A8C7A01038F}">
          <p14:sldIdLst>
            <p14:sldId id="1205"/>
            <p14:sldId id="595"/>
            <p14:sldId id="1187"/>
            <p14:sldId id="594"/>
            <p14:sldId id="1197"/>
          </p14:sldIdLst>
        </p14:section>
        <p14:section name="O'Reilly 모바일 앱" id="{1029B201-28D6-483E-8FE2-82493BAADE84}">
          <p14:sldIdLst>
            <p14:sldId id="1206"/>
            <p14:sldId id="596"/>
            <p14:sldId id="1190"/>
            <p14:sldId id="1191"/>
          </p14:sldIdLst>
        </p14:section>
        <p14:section name="도움말 페이지" id="{51C33521-F68E-4B1F-A7FD-316F95403312}">
          <p14:sldIdLst>
            <p14:sldId id="587"/>
            <p14:sldId id="11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9F9F7"/>
    <a:srgbClr val="FFFFFF"/>
    <a:srgbClr val="E8F0FE"/>
    <a:srgbClr val="5D5B55"/>
    <a:srgbClr val="E16C81"/>
    <a:srgbClr val="C21C22"/>
    <a:srgbClr val="D48311"/>
    <a:srgbClr val="F4BD71"/>
    <a:srgbClr val="EC91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EA583D-C831-4608-BF0D-52B7593DA9ED}" v="162" dt="2020-12-22T01:50:43.8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79" autoAdjust="0"/>
    <p:restoredTop sz="75737" autoAdjust="0"/>
  </p:normalViewPr>
  <p:slideViewPr>
    <p:cSldViewPr snapToGrid="0" snapToObjects="1">
      <p:cViewPr varScale="1">
        <p:scale>
          <a:sx n="58" d="100"/>
          <a:sy n="58" d="100"/>
        </p:scale>
        <p:origin x="822" y="72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48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mmer Jung" userId="f55f4652-1e45-4b38-b176-15d95abb47eb" providerId="ADAL" clId="{A60E96D5-8000-48EF-BC8D-CD7AD3B6E24B}"/>
    <pc:docChg chg="undo custSel mod addSld delSld modSld sldOrd">
      <pc:chgData name="Summer Jung" userId="f55f4652-1e45-4b38-b176-15d95abb47eb" providerId="ADAL" clId="{A60E96D5-8000-48EF-BC8D-CD7AD3B6E24B}" dt="2020-12-15T06:34:10.496" v="2312" actId="1036"/>
      <pc:docMkLst>
        <pc:docMk/>
      </pc:docMkLst>
      <pc:sldChg chg="del">
        <pc:chgData name="Summer Jung" userId="f55f4652-1e45-4b38-b176-15d95abb47eb" providerId="ADAL" clId="{A60E96D5-8000-48EF-BC8D-CD7AD3B6E24B}" dt="2020-12-15T02:34:48.971" v="64" actId="2696"/>
        <pc:sldMkLst>
          <pc:docMk/>
          <pc:sldMk cId="0" sldId="342"/>
        </pc:sldMkLst>
      </pc:sldChg>
      <pc:sldChg chg="del">
        <pc:chgData name="Summer Jung" userId="f55f4652-1e45-4b38-b176-15d95abb47eb" providerId="ADAL" clId="{A60E96D5-8000-48EF-BC8D-CD7AD3B6E24B}" dt="2020-12-15T02:34:48.921" v="61" actId="2696"/>
        <pc:sldMkLst>
          <pc:docMk/>
          <pc:sldMk cId="3011444344" sldId="514"/>
        </pc:sldMkLst>
      </pc:sldChg>
      <pc:sldChg chg="del">
        <pc:chgData name="Summer Jung" userId="f55f4652-1e45-4b38-b176-15d95abb47eb" providerId="ADAL" clId="{A60E96D5-8000-48EF-BC8D-CD7AD3B6E24B}" dt="2020-12-15T02:34:48.902" v="60" actId="2696"/>
        <pc:sldMkLst>
          <pc:docMk/>
          <pc:sldMk cId="3282776192" sldId="531"/>
        </pc:sldMkLst>
      </pc:sldChg>
      <pc:sldChg chg="delSp add del">
        <pc:chgData name="Summer Jung" userId="f55f4652-1e45-4b38-b176-15d95abb47eb" providerId="ADAL" clId="{A60E96D5-8000-48EF-BC8D-CD7AD3B6E24B}" dt="2020-12-15T06:20:13.131" v="1590" actId="2696"/>
        <pc:sldMkLst>
          <pc:docMk/>
          <pc:sldMk cId="0" sldId="535"/>
        </pc:sldMkLst>
        <pc:spChg chg="del">
          <ac:chgData name="Summer Jung" userId="f55f4652-1e45-4b38-b176-15d95abb47eb" providerId="ADAL" clId="{A60E96D5-8000-48EF-BC8D-CD7AD3B6E24B}" dt="2020-12-15T06:19:40.299" v="1509"/>
          <ac:spMkLst>
            <pc:docMk/>
            <pc:sldMk cId="0" sldId="535"/>
            <ac:spMk id="206" creationId="{00000000-0000-0000-0000-000000000000}"/>
          </ac:spMkLst>
        </pc:spChg>
        <pc:spChg chg="del">
          <ac:chgData name="Summer Jung" userId="f55f4652-1e45-4b38-b176-15d95abb47eb" providerId="ADAL" clId="{A60E96D5-8000-48EF-BC8D-CD7AD3B6E24B}" dt="2020-12-15T06:19:40.299" v="1509"/>
          <ac:spMkLst>
            <pc:docMk/>
            <pc:sldMk cId="0" sldId="535"/>
            <ac:spMk id="207" creationId="{00000000-0000-0000-0000-000000000000}"/>
          </ac:spMkLst>
        </pc:spChg>
        <pc:spChg chg="del">
          <ac:chgData name="Summer Jung" userId="f55f4652-1e45-4b38-b176-15d95abb47eb" providerId="ADAL" clId="{A60E96D5-8000-48EF-BC8D-CD7AD3B6E24B}" dt="2020-12-15T06:19:40.299" v="1509"/>
          <ac:spMkLst>
            <pc:docMk/>
            <pc:sldMk cId="0" sldId="535"/>
            <ac:spMk id="208" creationId="{00000000-0000-0000-0000-000000000000}"/>
          </ac:spMkLst>
        </pc:spChg>
        <pc:spChg chg="del">
          <ac:chgData name="Summer Jung" userId="f55f4652-1e45-4b38-b176-15d95abb47eb" providerId="ADAL" clId="{A60E96D5-8000-48EF-BC8D-CD7AD3B6E24B}" dt="2020-12-15T06:19:40.299" v="1509"/>
          <ac:spMkLst>
            <pc:docMk/>
            <pc:sldMk cId="0" sldId="535"/>
            <ac:spMk id="209" creationId="{00000000-0000-0000-0000-000000000000}"/>
          </ac:spMkLst>
        </pc:spChg>
        <pc:picChg chg="del">
          <ac:chgData name="Summer Jung" userId="f55f4652-1e45-4b38-b176-15d95abb47eb" providerId="ADAL" clId="{A60E96D5-8000-48EF-BC8D-CD7AD3B6E24B}" dt="2020-12-15T06:19:40.299" v="1509"/>
          <ac:picMkLst>
            <pc:docMk/>
            <pc:sldMk cId="0" sldId="535"/>
            <ac:picMk id="202" creationId="{00000000-0000-0000-0000-000000000000}"/>
          </ac:picMkLst>
        </pc:picChg>
        <pc:picChg chg="del">
          <ac:chgData name="Summer Jung" userId="f55f4652-1e45-4b38-b176-15d95abb47eb" providerId="ADAL" clId="{A60E96D5-8000-48EF-BC8D-CD7AD3B6E24B}" dt="2020-12-15T06:19:40.299" v="1509"/>
          <ac:picMkLst>
            <pc:docMk/>
            <pc:sldMk cId="0" sldId="535"/>
            <ac:picMk id="203" creationId="{00000000-0000-0000-0000-000000000000}"/>
          </ac:picMkLst>
        </pc:picChg>
        <pc:picChg chg="del">
          <ac:chgData name="Summer Jung" userId="f55f4652-1e45-4b38-b176-15d95abb47eb" providerId="ADAL" clId="{A60E96D5-8000-48EF-BC8D-CD7AD3B6E24B}" dt="2020-12-15T06:19:40.299" v="1509"/>
          <ac:picMkLst>
            <pc:docMk/>
            <pc:sldMk cId="0" sldId="535"/>
            <ac:picMk id="204" creationId="{00000000-0000-0000-0000-000000000000}"/>
          </ac:picMkLst>
        </pc:picChg>
        <pc:picChg chg="del">
          <ac:chgData name="Summer Jung" userId="f55f4652-1e45-4b38-b176-15d95abb47eb" providerId="ADAL" clId="{A60E96D5-8000-48EF-BC8D-CD7AD3B6E24B}" dt="2020-12-15T06:19:40.299" v="1509"/>
          <ac:picMkLst>
            <pc:docMk/>
            <pc:sldMk cId="0" sldId="535"/>
            <ac:picMk id="205" creationId="{00000000-0000-0000-0000-000000000000}"/>
          </ac:picMkLst>
        </pc:picChg>
      </pc:sldChg>
      <pc:sldChg chg="addSp delSp modSp add del">
        <pc:chgData name="Summer Jung" userId="f55f4652-1e45-4b38-b176-15d95abb47eb" providerId="ADAL" clId="{A60E96D5-8000-48EF-BC8D-CD7AD3B6E24B}" dt="2020-12-15T06:13:32.243" v="1025" actId="2696"/>
        <pc:sldMkLst>
          <pc:docMk/>
          <pc:sldMk cId="0" sldId="537"/>
        </pc:sldMkLst>
        <pc:spChg chg="add mod">
          <ac:chgData name="Summer Jung" userId="f55f4652-1e45-4b38-b176-15d95abb47eb" providerId="ADAL" clId="{A60E96D5-8000-48EF-BC8D-CD7AD3B6E24B}" dt="2020-12-15T06:12:59.534" v="1009" actId="108"/>
          <ac:spMkLst>
            <pc:docMk/>
            <pc:sldMk cId="0" sldId="537"/>
            <ac:spMk id="27" creationId="{D8E20041-0033-4536-8EAB-BE30A11DED50}"/>
          </ac:spMkLst>
        </pc:spChg>
        <pc:spChg chg="del">
          <ac:chgData name="Summer Jung" userId="f55f4652-1e45-4b38-b176-15d95abb47eb" providerId="ADAL" clId="{A60E96D5-8000-48EF-BC8D-CD7AD3B6E24B}" dt="2020-12-15T06:12:48.933" v="1007" actId="478"/>
          <ac:spMkLst>
            <pc:docMk/>
            <pc:sldMk cId="0" sldId="537"/>
            <ac:spMk id="247" creationId="{00000000-0000-0000-0000-000000000000}"/>
          </ac:spMkLst>
        </pc:spChg>
      </pc:sldChg>
      <pc:sldChg chg="del">
        <pc:chgData name="Summer Jung" userId="f55f4652-1e45-4b38-b176-15d95abb47eb" providerId="ADAL" clId="{A60E96D5-8000-48EF-BC8D-CD7AD3B6E24B}" dt="2020-12-15T02:34:51.422" v="66" actId="2696"/>
        <pc:sldMkLst>
          <pc:docMk/>
          <pc:sldMk cId="0" sldId="540"/>
        </pc:sldMkLst>
      </pc:sldChg>
      <pc:sldChg chg="del">
        <pc:chgData name="Summer Jung" userId="f55f4652-1e45-4b38-b176-15d95abb47eb" providerId="ADAL" clId="{A60E96D5-8000-48EF-BC8D-CD7AD3B6E24B}" dt="2020-12-15T02:34:55.409" v="68" actId="2696"/>
        <pc:sldMkLst>
          <pc:docMk/>
          <pc:sldMk cId="0" sldId="541"/>
        </pc:sldMkLst>
      </pc:sldChg>
      <pc:sldChg chg="del">
        <pc:chgData name="Summer Jung" userId="f55f4652-1e45-4b38-b176-15d95abb47eb" providerId="ADAL" clId="{A60E96D5-8000-48EF-BC8D-CD7AD3B6E24B}" dt="2020-12-15T02:34:58.099" v="74" actId="2696"/>
        <pc:sldMkLst>
          <pc:docMk/>
          <pc:sldMk cId="2770823028" sldId="550"/>
        </pc:sldMkLst>
      </pc:sldChg>
      <pc:sldChg chg="del">
        <pc:chgData name="Summer Jung" userId="f55f4652-1e45-4b38-b176-15d95abb47eb" providerId="ADAL" clId="{A60E96D5-8000-48EF-BC8D-CD7AD3B6E24B}" dt="2020-12-15T02:34:58.524" v="75" actId="2696"/>
        <pc:sldMkLst>
          <pc:docMk/>
          <pc:sldMk cId="2422891816" sldId="551"/>
        </pc:sldMkLst>
      </pc:sldChg>
      <pc:sldChg chg="del">
        <pc:chgData name="Summer Jung" userId="f55f4652-1e45-4b38-b176-15d95abb47eb" providerId="ADAL" clId="{A60E96D5-8000-48EF-BC8D-CD7AD3B6E24B}" dt="2020-12-15T02:34:48.941" v="62" actId="2696"/>
        <pc:sldMkLst>
          <pc:docMk/>
          <pc:sldMk cId="2809692198" sldId="552"/>
        </pc:sldMkLst>
      </pc:sldChg>
      <pc:sldChg chg="del">
        <pc:chgData name="Summer Jung" userId="f55f4652-1e45-4b38-b176-15d95abb47eb" providerId="ADAL" clId="{A60E96D5-8000-48EF-BC8D-CD7AD3B6E24B}" dt="2020-12-15T02:34:55.951" v="69" actId="2696"/>
        <pc:sldMkLst>
          <pc:docMk/>
          <pc:sldMk cId="3489145768" sldId="555"/>
        </pc:sldMkLst>
      </pc:sldChg>
      <pc:sldChg chg="del">
        <pc:chgData name="Summer Jung" userId="f55f4652-1e45-4b38-b176-15d95abb47eb" providerId="ADAL" clId="{A60E96D5-8000-48EF-BC8D-CD7AD3B6E24B}" dt="2020-12-15T02:34:57.638" v="73" actId="2696"/>
        <pc:sldMkLst>
          <pc:docMk/>
          <pc:sldMk cId="3945492108" sldId="558"/>
        </pc:sldMkLst>
      </pc:sldChg>
      <pc:sldChg chg="del">
        <pc:chgData name="Summer Jung" userId="f55f4652-1e45-4b38-b176-15d95abb47eb" providerId="ADAL" clId="{A60E96D5-8000-48EF-BC8D-CD7AD3B6E24B}" dt="2020-12-15T02:34:56.952" v="72" actId="2696"/>
        <pc:sldMkLst>
          <pc:docMk/>
          <pc:sldMk cId="3270590873" sldId="560"/>
        </pc:sldMkLst>
      </pc:sldChg>
      <pc:sldChg chg="del">
        <pc:chgData name="Summer Jung" userId="f55f4652-1e45-4b38-b176-15d95abb47eb" providerId="ADAL" clId="{A60E96D5-8000-48EF-BC8D-CD7AD3B6E24B}" dt="2020-12-15T02:34:56.483" v="71" actId="2696"/>
        <pc:sldMkLst>
          <pc:docMk/>
          <pc:sldMk cId="2481753932" sldId="561"/>
        </pc:sldMkLst>
      </pc:sldChg>
      <pc:sldChg chg="del">
        <pc:chgData name="Summer Jung" userId="f55f4652-1e45-4b38-b176-15d95abb47eb" providerId="ADAL" clId="{A60E96D5-8000-48EF-BC8D-CD7AD3B6E24B}" dt="2020-12-15T02:34:48.893" v="59" actId="2696"/>
        <pc:sldMkLst>
          <pc:docMk/>
          <pc:sldMk cId="1471303927" sldId="562"/>
        </pc:sldMkLst>
      </pc:sldChg>
      <pc:sldChg chg="delSp modSp add del modNotesTx">
        <pc:chgData name="Summer Jung" userId="f55f4652-1e45-4b38-b176-15d95abb47eb" providerId="ADAL" clId="{A60E96D5-8000-48EF-BC8D-CD7AD3B6E24B}" dt="2020-12-15T06:34:10.496" v="2312" actId="1036"/>
        <pc:sldMkLst>
          <pc:docMk/>
          <pc:sldMk cId="1499268245" sldId="579"/>
        </pc:sldMkLst>
        <pc:spChg chg="mod">
          <ac:chgData name="Summer Jung" userId="f55f4652-1e45-4b38-b176-15d95abb47eb" providerId="ADAL" clId="{A60E96D5-8000-48EF-BC8D-CD7AD3B6E24B}" dt="2020-12-15T06:25:27.221" v="1695"/>
          <ac:spMkLst>
            <pc:docMk/>
            <pc:sldMk cId="1499268245" sldId="579"/>
            <ac:spMk id="2" creationId="{B6693511-2015-4065-882C-42203C007AB7}"/>
          </ac:spMkLst>
        </pc:spChg>
        <pc:spChg chg="del mod">
          <ac:chgData name="Summer Jung" userId="f55f4652-1e45-4b38-b176-15d95abb47eb" providerId="ADAL" clId="{A60E96D5-8000-48EF-BC8D-CD7AD3B6E24B}" dt="2020-12-15T06:33:32.365" v="2291" actId="478"/>
          <ac:spMkLst>
            <pc:docMk/>
            <pc:sldMk cId="1499268245" sldId="579"/>
            <ac:spMk id="5" creationId="{B25CDE6D-DDC2-4717-9534-52961C59D126}"/>
          </ac:spMkLst>
        </pc:spChg>
        <pc:picChg chg="mod modCrop">
          <ac:chgData name="Summer Jung" userId="f55f4652-1e45-4b38-b176-15d95abb47eb" providerId="ADAL" clId="{A60E96D5-8000-48EF-BC8D-CD7AD3B6E24B}" dt="2020-12-15T06:34:10.496" v="2312" actId="1036"/>
          <ac:picMkLst>
            <pc:docMk/>
            <pc:sldMk cId="1499268245" sldId="579"/>
            <ac:picMk id="6" creationId="{C05DA9C1-9469-4A9F-AD97-B2E1C31C713C}"/>
          </ac:picMkLst>
        </pc:picChg>
      </pc:sldChg>
      <pc:sldChg chg="modSp add del">
        <pc:chgData name="Summer Jung" userId="f55f4652-1e45-4b38-b176-15d95abb47eb" providerId="ADAL" clId="{A60E96D5-8000-48EF-BC8D-CD7AD3B6E24B}" dt="2020-12-15T06:24:37.001" v="1634" actId="2696"/>
        <pc:sldMkLst>
          <pc:docMk/>
          <pc:sldMk cId="4166883953" sldId="580"/>
        </pc:sldMkLst>
        <pc:spChg chg="mod">
          <ac:chgData name="Summer Jung" userId="f55f4652-1e45-4b38-b176-15d95abb47eb" providerId="ADAL" clId="{A60E96D5-8000-48EF-BC8D-CD7AD3B6E24B}" dt="2020-12-15T05:46:54.168" v="177" actId="20577"/>
          <ac:spMkLst>
            <pc:docMk/>
            <pc:sldMk cId="4166883953" sldId="580"/>
            <ac:spMk id="2" creationId="{1D42600B-6F21-4802-9F08-61B60B9C3538}"/>
          </ac:spMkLst>
        </pc:spChg>
      </pc:sldChg>
      <pc:sldChg chg="del">
        <pc:chgData name="Summer Jung" userId="f55f4652-1e45-4b38-b176-15d95abb47eb" providerId="ADAL" clId="{A60E96D5-8000-48EF-BC8D-CD7AD3B6E24B}" dt="2020-12-15T02:25:01.083" v="3" actId="2696"/>
        <pc:sldMkLst>
          <pc:docMk/>
          <pc:sldMk cId="2245853356" sldId="588"/>
        </pc:sldMkLst>
      </pc:sldChg>
      <pc:sldChg chg="del">
        <pc:chgData name="Summer Jung" userId="f55f4652-1e45-4b38-b176-15d95abb47eb" providerId="ADAL" clId="{A60E96D5-8000-48EF-BC8D-CD7AD3B6E24B}" dt="2020-12-15T02:35:10.660" v="77" actId="2696"/>
        <pc:sldMkLst>
          <pc:docMk/>
          <pc:sldMk cId="902450981" sldId="589"/>
        </pc:sldMkLst>
      </pc:sldChg>
      <pc:sldChg chg="add">
        <pc:chgData name="Summer Jung" userId="f55f4652-1e45-4b38-b176-15d95abb47eb" providerId="ADAL" clId="{A60E96D5-8000-48EF-BC8D-CD7AD3B6E24B}" dt="2020-12-15T02:27:48.664" v="20"/>
        <pc:sldMkLst>
          <pc:docMk/>
          <pc:sldMk cId="862552074" sldId="590"/>
        </pc:sldMkLst>
      </pc:sldChg>
      <pc:sldChg chg="del">
        <pc:chgData name="Summer Jung" userId="f55f4652-1e45-4b38-b176-15d95abb47eb" providerId="ADAL" clId="{A60E96D5-8000-48EF-BC8D-CD7AD3B6E24B}" dt="2020-12-15T02:27:44.229" v="19" actId="2696"/>
        <pc:sldMkLst>
          <pc:docMk/>
          <pc:sldMk cId="1817379587" sldId="590"/>
        </pc:sldMkLst>
      </pc:sldChg>
      <pc:sldChg chg="add">
        <pc:chgData name="Summer Jung" userId="f55f4652-1e45-4b38-b176-15d95abb47eb" providerId="ADAL" clId="{A60E96D5-8000-48EF-BC8D-CD7AD3B6E24B}" dt="2020-12-15T02:29:42.692" v="24"/>
        <pc:sldMkLst>
          <pc:docMk/>
          <pc:sldMk cId="1319890264" sldId="591"/>
        </pc:sldMkLst>
      </pc:sldChg>
      <pc:sldChg chg="del">
        <pc:chgData name="Summer Jung" userId="f55f4652-1e45-4b38-b176-15d95abb47eb" providerId="ADAL" clId="{A60E96D5-8000-48EF-BC8D-CD7AD3B6E24B}" dt="2020-12-15T02:29:38.669" v="23" actId="2696"/>
        <pc:sldMkLst>
          <pc:docMk/>
          <pc:sldMk cId="3607396141" sldId="591"/>
        </pc:sldMkLst>
      </pc:sldChg>
      <pc:sldChg chg="add del">
        <pc:chgData name="Summer Jung" userId="f55f4652-1e45-4b38-b176-15d95abb47eb" providerId="ADAL" clId="{A60E96D5-8000-48EF-BC8D-CD7AD3B6E24B}" dt="2020-12-15T02:26:48.186" v="15" actId="2696"/>
        <pc:sldMkLst>
          <pc:docMk/>
          <pc:sldMk cId="1735324425" sldId="592"/>
        </pc:sldMkLst>
      </pc:sldChg>
      <pc:sldChg chg="add del">
        <pc:chgData name="Summer Jung" userId="f55f4652-1e45-4b38-b176-15d95abb47eb" providerId="ADAL" clId="{A60E96D5-8000-48EF-BC8D-CD7AD3B6E24B}" dt="2020-12-15T02:26:45.927" v="13" actId="2696"/>
        <pc:sldMkLst>
          <pc:docMk/>
          <pc:sldMk cId="2516544624" sldId="593"/>
        </pc:sldMkLst>
      </pc:sldChg>
      <pc:sldChg chg="add del">
        <pc:chgData name="Summer Jung" userId="f55f4652-1e45-4b38-b176-15d95abb47eb" providerId="ADAL" clId="{A60E96D5-8000-48EF-BC8D-CD7AD3B6E24B}" dt="2020-12-15T02:26:45.524" v="12" actId="2696"/>
        <pc:sldMkLst>
          <pc:docMk/>
          <pc:sldMk cId="1353113927" sldId="594"/>
        </pc:sldMkLst>
      </pc:sldChg>
      <pc:sldChg chg="del">
        <pc:chgData name="Summer Jung" userId="f55f4652-1e45-4b38-b176-15d95abb47eb" providerId="ADAL" clId="{A60E96D5-8000-48EF-BC8D-CD7AD3B6E24B}" dt="2020-12-15T02:32:58.899" v="40" actId="2696"/>
        <pc:sldMkLst>
          <pc:docMk/>
          <pc:sldMk cId="3539701647" sldId="595"/>
        </pc:sldMkLst>
      </pc:sldChg>
      <pc:sldChg chg="add">
        <pc:chgData name="Summer Jung" userId="f55f4652-1e45-4b38-b176-15d95abb47eb" providerId="ADAL" clId="{A60E96D5-8000-48EF-BC8D-CD7AD3B6E24B}" dt="2020-12-15T02:33:01.319" v="41"/>
        <pc:sldMkLst>
          <pc:docMk/>
          <pc:sldMk cId="4014345306" sldId="595"/>
        </pc:sldMkLst>
      </pc:sldChg>
      <pc:sldChg chg="del">
        <pc:chgData name="Summer Jung" userId="f55f4652-1e45-4b38-b176-15d95abb47eb" providerId="ADAL" clId="{A60E96D5-8000-48EF-BC8D-CD7AD3B6E24B}" dt="2020-12-15T02:25:01.107" v="4" actId="2696"/>
        <pc:sldMkLst>
          <pc:docMk/>
          <pc:sldMk cId="3806467806" sldId="1170"/>
        </pc:sldMkLst>
      </pc:sldChg>
      <pc:sldChg chg="del">
        <pc:chgData name="Summer Jung" userId="f55f4652-1e45-4b38-b176-15d95abb47eb" providerId="ADAL" clId="{A60E96D5-8000-48EF-BC8D-CD7AD3B6E24B}" dt="2020-12-15T02:25:01.052" v="2" actId="2696"/>
        <pc:sldMkLst>
          <pc:docMk/>
          <pc:sldMk cId="3625413329" sldId="1175"/>
        </pc:sldMkLst>
      </pc:sldChg>
      <pc:sldChg chg="del">
        <pc:chgData name="Summer Jung" userId="f55f4652-1e45-4b38-b176-15d95abb47eb" providerId="ADAL" clId="{A60E96D5-8000-48EF-BC8D-CD7AD3B6E24B}" dt="2020-12-15T02:25:00.983" v="1" actId="2696"/>
        <pc:sldMkLst>
          <pc:docMk/>
          <pc:sldMk cId="3474553338" sldId="1177"/>
        </pc:sldMkLst>
      </pc:sldChg>
      <pc:sldChg chg="del">
        <pc:chgData name="Summer Jung" userId="f55f4652-1e45-4b38-b176-15d95abb47eb" providerId="ADAL" clId="{A60E96D5-8000-48EF-BC8D-CD7AD3B6E24B}" dt="2020-12-15T02:25:01.127" v="5" actId="2696"/>
        <pc:sldMkLst>
          <pc:docMk/>
          <pc:sldMk cId="306253519" sldId="1178"/>
        </pc:sldMkLst>
      </pc:sldChg>
      <pc:sldChg chg="del">
        <pc:chgData name="Summer Jung" userId="f55f4652-1e45-4b38-b176-15d95abb47eb" providerId="ADAL" clId="{A60E96D5-8000-48EF-BC8D-CD7AD3B6E24B}" dt="2020-12-15T02:25:01.138" v="6" actId="2696"/>
        <pc:sldMkLst>
          <pc:docMk/>
          <pc:sldMk cId="1655638143" sldId="1179"/>
        </pc:sldMkLst>
      </pc:sldChg>
      <pc:sldChg chg="add">
        <pc:chgData name="Summer Jung" userId="f55f4652-1e45-4b38-b176-15d95abb47eb" providerId="ADAL" clId="{A60E96D5-8000-48EF-BC8D-CD7AD3B6E24B}" dt="2020-12-15T02:26:59.980" v="17"/>
        <pc:sldMkLst>
          <pc:docMk/>
          <pc:sldMk cId="2318534916" sldId="1183"/>
        </pc:sldMkLst>
      </pc:sldChg>
      <pc:sldChg chg="del">
        <pc:chgData name="Summer Jung" userId="f55f4652-1e45-4b38-b176-15d95abb47eb" providerId="ADAL" clId="{A60E96D5-8000-48EF-BC8D-CD7AD3B6E24B}" dt="2020-12-15T02:26:56.844" v="16" actId="2696"/>
        <pc:sldMkLst>
          <pc:docMk/>
          <pc:sldMk cId="2826560857" sldId="1183"/>
        </pc:sldMkLst>
      </pc:sldChg>
      <pc:sldChg chg="add">
        <pc:chgData name="Summer Jung" userId="f55f4652-1e45-4b38-b176-15d95abb47eb" providerId="ADAL" clId="{A60E96D5-8000-48EF-BC8D-CD7AD3B6E24B}" dt="2020-12-15T02:28:59.322" v="22"/>
        <pc:sldMkLst>
          <pc:docMk/>
          <pc:sldMk cId="2000222817" sldId="1184"/>
        </pc:sldMkLst>
      </pc:sldChg>
      <pc:sldChg chg="del">
        <pc:chgData name="Summer Jung" userId="f55f4652-1e45-4b38-b176-15d95abb47eb" providerId="ADAL" clId="{A60E96D5-8000-48EF-BC8D-CD7AD3B6E24B}" dt="2020-12-15T02:28:54.946" v="21" actId="2696"/>
        <pc:sldMkLst>
          <pc:docMk/>
          <pc:sldMk cId="3616191917" sldId="1184"/>
        </pc:sldMkLst>
      </pc:sldChg>
      <pc:sldChg chg="del">
        <pc:chgData name="Summer Jung" userId="f55f4652-1e45-4b38-b176-15d95abb47eb" providerId="ADAL" clId="{A60E96D5-8000-48EF-BC8D-CD7AD3B6E24B}" dt="2020-12-15T02:34:53.725" v="67" actId="2696"/>
        <pc:sldMkLst>
          <pc:docMk/>
          <pc:sldMk cId="526793180" sldId="1185"/>
        </pc:sldMkLst>
      </pc:sldChg>
      <pc:sldChg chg="del">
        <pc:chgData name="Summer Jung" userId="f55f4652-1e45-4b38-b176-15d95abb47eb" providerId="ADAL" clId="{A60E96D5-8000-48EF-BC8D-CD7AD3B6E24B}" dt="2020-12-15T02:31:37.474" v="38" actId="2696"/>
        <pc:sldMkLst>
          <pc:docMk/>
          <pc:sldMk cId="73926496" sldId="1186"/>
        </pc:sldMkLst>
      </pc:sldChg>
      <pc:sldChg chg="add">
        <pc:chgData name="Summer Jung" userId="f55f4652-1e45-4b38-b176-15d95abb47eb" providerId="ADAL" clId="{A60E96D5-8000-48EF-BC8D-CD7AD3B6E24B}" dt="2020-12-15T02:31:39.124" v="39"/>
        <pc:sldMkLst>
          <pc:docMk/>
          <pc:sldMk cId="3671508207" sldId="1186"/>
        </pc:sldMkLst>
      </pc:sldChg>
      <pc:sldChg chg="add del ord">
        <pc:chgData name="Summer Jung" userId="f55f4652-1e45-4b38-b176-15d95abb47eb" providerId="ADAL" clId="{A60E96D5-8000-48EF-BC8D-CD7AD3B6E24B}" dt="2020-12-15T02:33:22.244" v="42"/>
        <pc:sldMkLst>
          <pc:docMk/>
          <pc:sldMk cId="4035316986" sldId="1187"/>
        </pc:sldMkLst>
      </pc:sldChg>
      <pc:sldChg chg="del">
        <pc:chgData name="Summer Jung" userId="f55f4652-1e45-4b38-b176-15d95abb47eb" providerId="ADAL" clId="{A60E96D5-8000-48EF-BC8D-CD7AD3B6E24B}" dt="2020-12-15T02:24:57.335" v="0" actId="2696"/>
        <pc:sldMkLst>
          <pc:docMk/>
          <pc:sldMk cId="4254107140" sldId="1192"/>
        </pc:sldMkLst>
      </pc:sldChg>
      <pc:sldChg chg="del">
        <pc:chgData name="Summer Jung" userId="f55f4652-1e45-4b38-b176-15d95abb47eb" providerId="ADAL" clId="{A60E96D5-8000-48EF-BC8D-CD7AD3B6E24B}" dt="2020-12-15T02:36:31.285" v="79" actId="2696"/>
        <pc:sldMkLst>
          <pc:docMk/>
          <pc:sldMk cId="3353301855" sldId="1193"/>
        </pc:sldMkLst>
      </pc:sldChg>
      <pc:sldChg chg="add">
        <pc:chgData name="Summer Jung" userId="f55f4652-1e45-4b38-b176-15d95abb47eb" providerId="ADAL" clId="{A60E96D5-8000-48EF-BC8D-CD7AD3B6E24B}" dt="2020-12-15T02:27:24.736" v="18"/>
        <pc:sldMkLst>
          <pc:docMk/>
          <pc:sldMk cId="1295835123" sldId="1194"/>
        </pc:sldMkLst>
      </pc:sldChg>
      <pc:sldChg chg="addSp delSp modSp add mod setBg modNotesTx">
        <pc:chgData name="Summer Jung" userId="f55f4652-1e45-4b38-b176-15d95abb47eb" providerId="ADAL" clId="{A60E96D5-8000-48EF-BC8D-CD7AD3B6E24B}" dt="2020-12-15T03:24:21.077" v="126" actId="1076"/>
        <pc:sldMkLst>
          <pc:docMk/>
          <pc:sldMk cId="315270995" sldId="1195"/>
        </pc:sldMkLst>
        <pc:spChg chg="mod">
          <ac:chgData name="Summer Jung" userId="f55f4652-1e45-4b38-b176-15d95abb47eb" providerId="ADAL" clId="{A60E96D5-8000-48EF-BC8D-CD7AD3B6E24B}" dt="2020-12-15T03:22:31.918" v="98" actId="26606"/>
          <ac:spMkLst>
            <pc:docMk/>
            <pc:sldMk cId="315270995" sldId="1195"/>
            <ac:spMk id="5" creationId="{6B52C1BC-B8D4-446E-927D-50A2AFDE00C0}"/>
          </ac:spMkLst>
        </pc:spChg>
        <pc:spChg chg="del">
          <ac:chgData name="Summer Jung" userId="f55f4652-1e45-4b38-b176-15d95abb47eb" providerId="ADAL" clId="{A60E96D5-8000-48EF-BC8D-CD7AD3B6E24B}" dt="2020-12-15T02:30:28.953" v="35" actId="478"/>
          <ac:spMkLst>
            <pc:docMk/>
            <pc:sldMk cId="315270995" sldId="1195"/>
            <ac:spMk id="6" creationId="{9935A31F-021E-4E4A-899F-9D7008B0906A}"/>
          </ac:spMkLst>
        </pc:spChg>
        <pc:spChg chg="add del">
          <ac:chgData name="Summer Jung" userId="f55f4652-1e45-4b38-b176-15d95abb47eb" providerId="ADAL" clId="{A60E96D5-8000-48EF-BC8D-CD7AD3B6E24B}" dt="2020-12-15T03:22:31.918" v="98" actId="26606"/>
          <ac:spMkLst>
            <pc:docMk/>
            <pc:sldMk cId="315270995" sldId="1195"/>
            <ac:spMk id="10" creationId="{5922BD39-6B5B-493A-BE62-58ECD0F7A75A}"/>
          </ac:spMkLst>
        </pc:spChg>
        <pc:spChg chg="add del">
          <ac:chgData name="Summer Jung" userId="f55f4652-1e45-4b38-b176-15d95abb47eb" providerId="ADAL" clId="{A60E96D5-8000-48EF-BC8D-CD7AD3B6E24B}" dt="2020-12-15T03:22:31.918" v="98" actId="26606"/>
          <ac:spMkLst>
            <pc:docMk/>
            <pc:sldMk cId="315270995" sldId="1195"/>
            <ac:spMk id="14" creationId="{53FD85F6-ECDC-4124-9916-6444E142C663}"/>
          </ac:spMkLst>
        </pc:spChg>
        <pc:spChg chg="add del">
          <ac:chgData name="Summer Jung" userId="f55f4652-1e45-4b38-b176-15d95abb47eb" providerId="ADAL" clId="{A60E96D5-8000-48EF-BC8D-CD7AD3B6E24B}" dt="2020-12-15T03:22:31.918" v="98" actId="26606"/>
          <ac:spMkLst>
            <pc:docMk/>
            <pc:sldMk cId="315270995" sldId="1195"/>
            <ac:spMk id="16" creationId="{FB5D26B4-74AD-4118-8F13-7051DA3BFA87}"/>
          </ac:spMkLst>
        </pc:spChg>
        <pc:spChg chg="del">
          <ac:chgData name="Summer Jung" userId="f55f4652-1e45-4b38-b176-15d95abb47eb" providerId="ADAL" clId="{A60E96D5-8000-48EF-BC8D-CD7AD3B6E24B}" dt="2020-12-15T02:30:28.953" v="35" actId="478"/>
          <ac:spMkLst>
            <pc:docMk/>
            <pc:sldMk cId="315270995" sldId="1195"/>
            <ac:spMk id="17" creationId="{111035AC-037F-4FA1-94DA-CC8A99DE1890}"/>
          </ac:spMkLst>
        </pc:spChg>
        <pc:picChg chg="add mod">
          <ac:chgData name="Summer Jung" userId="f55f4652-1e45-4b38-b176-15d95abb47eb" providerId="ADAL" clId="{A60E96D5-8000-48EF-BC8D-CD7AD3B6E24B}" dt="2020-12-15T03:24:01.427" v="122" actId="14861"/>
          <ac:picMkLst>
            <pc:docMk/>
            <pc:sldMk cId="315270995" sldId="1195"/>
            <ac:picMk id="2" creationId="{BEEA0A84-A512-4A08-9007-006D39236E7A}"/>
          </ac:picMkLst>
        </pc:picChg>
        <pc:picChg chg="del">
          <ac:chgData name="Summer Jung" userId="f55f4652-1e45-4b38-b176-15d95abb47eb" providerId="ADAL" clId="{A60E96D5-8000-48EF-BC8D-CD7AD3B6E24B}" dt="2020-12-15T02:30:29.407" v="36" actId="478"/>
          <ac:picMkLst>
            <pc:docMk/>
            <pc:sldMk cId="315270995" sldId="1195"/>
            <ac:picMk id="3" creationId="{C6C7A14F-331A-42B4-8F1F-3B4CA6FFBE72}"/>
          </ac:picMkLst>
        </pc:picChg>
        <pc:picChg chg="add mod modCrop">
          <ac:chgData name="Summer Jung" userId="f55f4652-1e45-4b38-b176-15d95abb47eb" providerId="ADAL" clId="{A60E96D5-8000-48EF-BC8D-CD7AD3B6E24B}" dt="2020-12-15T03:24:05.636" v="124" actId="14861"/>
          <ac:picMkLst>
            <pc:docMk/>
            <pc:sldMk cId="315270995" sldId="1195"/>
            <ac:picMk id="4" creationId="{D1FEB413-C874-43C8-A41B-5F5449DFB2ED}"/>
          </ac:picMkLst>
        </pc:picChg>
        <pc:picChg chg="add mod">
          <ac:chgData name="Summer Jung" userId="f55f4652-1e45-4b38-b176-15d95abb47eb" providerId="ADAL" clId="{A60E96D5-8000-48EF-BC8D-CD7AD3B6E24B}" dt="2020-12-15T03:24:21.077" v="126" actId="1076"/>
          <ac:picMkLst>
            <pc:docMk/>
            <pc:sldMk cId="315270995" sldId="1195"/>
            <ac:picMk id="7" creationId="{48849EED-AE6F-4B25-BD8B-CF20ECCA921C}"/>
          </ac:picMkLst>
        </pc:picChg>
        <pc:picChg chg="add del">
          <ac:chgData name="Summer Jung" userId="f55f4652-1e45-4b38-b176-15d95abb47eb" providerId="ADAL" clId="{A60E96D5-8000-48EF-BC8D-CD7AD3B6E24B}" dt="2020-12-15T03:22:31.918" v="98" actId="26606"/>
          <ac:picMkLst>
            <pc:docMk/>
            <pc:sldMk cId="315270995" sldId="1195"/>
            <ac:picMk id="12" creationId="{4741521E-DC76-41B9-8A47-448CD4F9FA46}"/>
          </ac:picMkLst>
        </pc:picChg>
      </pc:sldChg>
      <pc:sldChg chg="delSp modSp add del delAnim modNotesTx">
        <pc:chgData name="Summer Jung" userId="f55f4652-1e45-4b38-b176-15d95abb47eb" providerId="ADAL" clId="{A60E96D5-8000-48EF-BC8D-CD7AD3B6E24B}" dt="2020-12-15T03:21:12.474" v="95" actId="2696"/>
        <pc:sldMkLst>
          <pc:docMk/>
          <pc:sldMk cId="3210211303" sldId="1196"/>
        </pc:sldMkLst>
        <pc:spChg chg="mod">
          <ac:chgData name="Summer Jung" userId="f55f4652-1e45-4b38-b176-15d95abb47eb" providerId="ADAL" clId="{A60E96D5-8000-48EF-BC8D-CD7AD3B6E24B}" dt="2020-12-15T02:34:26.268" v="58" actId="20577"/>
          <ac:spMkLst>
            <pc:docMk/>
            <pc:sldMk cId="3210211303" sldId="1196"/>
            <ac:spMk id="2" creationId="{AF902229-82B2-4173-816B-E26766B8FD95}"/>
          </ac:spMkLst>
        </pc:spChg>
        <pc:spChg chg="del">
          <ac:chgData name="Summer Jung" userId="f55f4652-1e45-4b38-b176-15d95abb47eb" providerId="ADAL" clId="{A60E96D5-8000-48EF-BC8D-CD7AD3B6E24B}" dt="2020-12-15T02:34:20.009" v="44" actId="478"/>
          <ac:spMkLst>
            <pc:docMk/>
            <pc:sldMk cId="3210211303" sldId="1196"/>
            <ac:spMk id="10" creationId="{DD2372DD-112E-481B-8096-D037DCB97C98}"/>
          </ac:spMkLst>
        </pc:spChg>
        <pc:spChg chg="del">
          <ac:chgData name="Summer Jung" userId="f55f4652-1e45-4b38-b176-15d95abb47eb" providerId="ADAL" clId="{A60E96D5-8000-48EF-BC8D-CD7AD3B6E24B}" dt="2020-12-15T02:34:20.009" v="44" actId="478"/>
          <ac:spMkLst>
            <pc:docMk/>
            <pc:sldMk cId="3210211303" sldId="1196"/>
            <ac:spMk id="20" creationId="{FBB8C7DD-9689-4919-A1D0-8EBEED1100B4}"/>
          </ac:spMkLst>
        </pc:spChg>
        <pc:spChg chg="del">
          <ac:chgData name="Summer Jung" userId="f55f4652-1e45-4b38-b176-15d95abb47eb" providerId="ADAL" clId="{A60E96D5-8000-48EF-BC8D-CD7AD3B6E24B}" dt="2020-12-15T02:34:20.009" v="44" actId="478"/>
          <ac:spMkLst>
            <pc:docMk/>
            <pc:sldMk cId="3210211303" sldId="1196"/>
            <ac:spMk id="25" creationId="{522F298B-78DE-43A8-81A4-49FAEC68403C}"/>
          </ac:spMkLst>
        </pc:spChg>
        <pc:grpChg chg="del">
          <ac:chgData name="Summer Jung" userId="f55f4652-1e45-4b38-b176-15d95abb47eb" providerId="ADAL" clId="{A60E96D5-8000-48EF-BC8D-CD7AD3B6E24B}" dt="2020-12-15T02:34:20.009" v="44" actId="478"/>
          <ac:grpSpMkLst>
            <pc:docMk/>
            <pc:sldMk cId="3210211303" sldId="1196"/>
            <ac:grpSpMk id="6" creationId="{66FE73D8-30DC-4846-A529-F3CB1874EE73}"/>
          </ac:grpSpMkLst>
        </pc:grpChg>
        <pc:picChg chg="del">
          <ac:chgData name="Summer Jung" userId="f55f4652-1e45-4b38-b176-15d95abb47eb" providerId="ADAL" clId="{A60E96D5-8000-48EF-BC8D-CD7AD3B6E24B}" dt="2020-12-15T02:34:20.009" v="44" actId="478"/>
          <ac:picMkLst>
            <pc:docMk/>
            <pc:sldMk cId="3210211303" sldId="1196"/>
            <ac:picMk id="3" creationId="{F4DAF9AB-2117-42FA-BC01-79E83ABE989D}"/>
          </ac:picMkLst>
        </pc:picChg>
        <pc:picChg chg="del">
          <ac:chgData name="Summer Jung" userId="f55f4652-1e45-4b38-b176-15d95abb47eb" providerId="ADAL" clId="{A60E96D5-8000-48EF-BC8D-CD7AD3B6E24B}" dt="2020-12-15T02:34:20.009" v="44" actId="478"/>
          <ac:picMkLst>
            <pc:docMk/>
            <pc:sldMk cId="3210211303" sldId="1196"/>
            <ac:picMk id="7" creationId="{A6B68904-5AB2-4E9F-9AE5-4583196712AA}"/>
          </ac:picMkLst>
        </pc:picChg>
        <pc:picChg chg="del">
          <ac:chgData name="Summer Jung" userId="f55f4652-1e45-4b38-b176-15d95abb47eb" providerId="ADAL" clId="{A60E96D5-8000-48EF-BC8D-CD7AD3B6E24B}" dt="2020-12-15T02:34:20.009" v="44" actId="478"/>
          <ac:picMkLst>
            <pc:docMk/>
            <pc:sldMk cId="3210211303" sldId="1196"/>
            <ac:picMk id="11" creationId="{A743D825-D434-4DD0-B19C-272B4073B4B8}"/>
          </ac:picMkLst>
        </pc:picChg>
        <pc:picChg chg="del">
          <ac:chgData name="Summer Jung" userId="f55f4652-1e45-4b38-b176-15d95abb47eb" providerId="ADAL" clId="{A60E96D5-8000-48EF-BC8D-CD7AD3B6E24B}" dt="2020-12-15T02:34:20.009" v="44" actId="478"/>
          <ac:picMkLst>
            <pc:docMk/>
            <pc:sldMk cId="3210211303" sldId="1196"/>
            <ac:picMk id="13" creationId="{069C9297-DED9-4E37-8A68-59DB9CEF9166}"/>
          </ac:picMkLst>
        </pc:picChg>
        <pc:cxnChg chg="del">
          <ac:chgData name="Summer Jung" userId="f55f4652-1e45-4b38-b176-15d95abb47eb" providerId="ADAL" clId="{A60E96D5-8000-48EF-BC8D-CD7AD3B6E24B}" dt="2020-12-15T02:34:20.009" v="44" actId="478"/>
          <ac:cxnSpMkLst>
            <pc:docMk/>
            <pc:sldMk cId="3210211303" sldId="1196"/>
            <ac:cxnSpMk id="16" creationId="{8F3A234A-833C-45CF-AD9A-0A2037BEF549}"/>
          </ac:cxnSpMkLst>
        </pc:cxnChg>
        <pc:cxnChg chg="del mod">
          <ac:chgData name="Summer Jung" userId="f55f4652-1e45-4b38-b176-15d95abb47eb" providerId="ADAL" clId="{A60E96D5-8000-48EF-BC8D-CD7AD3B6E24B}" dt="2020-12-15T02:34:20.009" v="44" actId="478"/>
          <ac:cxnSpMkLst>
            <pc:docMk/>
            <pc:sldMk cId="3210211303" sldId="1196"/>
            <ac:cxnSpMk id="17" creationId="{EBCC9468-6F02-47E7-9CBB-546EE5A8CE06}"/>
          </ac:cxnSpMkLst>
        </pc:cxnChg>
        <pc:cxnChg chg="del">
          <ac:chgData name="Summer Jung" userId="f55f4652-1e45-4b38-b176-15d95abb47eb" providerId="ADAL" clId="{A60E96D5-8000-48EF-BC8D-CD7AD3B6E24B}" dt="2020-12-15T02:34:20.009" v="44" actId="478"/>
          <ac:cxnSpMkLst>
            <pc:docMk/>
            <pc:sldMk cId="3210211303" sldId="1196"/>
            <ac:cxnSpMk id="26" creationId="{066FEB59-D1CE-4329-8BC6-84B534DC54E4}"/>
          </ac:cxnSpMkLst>
        </pc:cxnChg>
      </pc:sldChg>
      <pc:sldChg chg="add">
        <pc:chgData name="Summer Jung" userId="f55f4652-1e45-4b38-b176-15d95abb47eb" providerId="ADAL" clId="{A60E96D5-8000-48EF-BC8D-CD7AD3B6E24B}" dt="2020-12-15T02:36:19.074" v="78"/>
        <pc:sldMkLst>
          <pc:docMk/>
          <pc:sldMk cId="3793854343" sldId="1197"/>
        </pc:sldMkLst>
      </pc:sldChg>
      <pc:sldChg chg="delSp modSp add">
        <pc:chgData name="Summer Jung" userId="f55f4652-1e45-4b38-b176-15d95abb47eb" providerId="ADAL" clId="{A60E96D5-8000-48EF-BC8D-CD7AD3B6E24B}" dt="2020-12-15T03:18:40.941" v="94" actId="12789"/>
        <pc:sldMkLst>
          <pc:docMk/>
          <pc:sldMk cId="4224297919" sldId="1198"/>
        </pc:sldMkLst>
        <pc:spChg chg="mod">
          <ac:chgData name="Summer Jung" userId="f55f4652-1e45-4b38-b176-15d95abb47eb" providerId="ADAL" clId="{A60E96D5-8000-48EF-BC8D-CD7AD3B6E24B}" dt="2020-12-15T03:18:40.941" v="94" actId="12789"/>
          <ac:spMkLst>
            <pc:docMk/>
            <pc:sldMk cId="4224297919" sldId="1198"/>
            <ac:spMk id="2" creationId="{377DF782-1E82-4F35-AD0F-55C615AD62D1}"/>
          </ac:spMkLst>
        </pc:spChg>
        <pc:picChg chg="del">
          <ac:chgData name="Summer Jung" userId="f55f4652-1e45-4b38-b176-15d95abb47eb" providerId="ADAL" clId="{A60E96D5-8000-48EF-BC8D-CD7AD3B6E24B}" dt="2020-12-15T02:36:56.684" v="81" actId="478"/>
          <ac:picMkLst>
            <pc:docMk/>
            <pc:sldMk cId="4224297919" sldId="1198"/>
            <ac:picMk id="3" creationId="{57B38449-AC8F-4BCF-BE54-8D7B4EAFE098}"/>
          </ac:picMkLst>
        </pc:picChg>
      </pc:sldChg>
      <pc:sldChg chg="modSp add modNotesTx">
        <pc:chgData name="Summer Jung" userId="f55f4652-1e45-4b38-b176-15d95abb47eb" providerId="ADAL" clId="{A60E96D5-8000-48EF-BC8D-CD7AD3B6E24B}" dt="2020-12-15T06:09:03.106" v="1005" actId="20577"/>
        <pc:sldMkLst>
          <pc:docMk/>
          <pc:sldMk cId="1763805278" sldId="1199"/>
        </pc:sldMkLst>
        <pc:spChg chg="mod">
          <ac:chgData name="Summer Jung" userId="f55f4652-1e45-4b38-b176-15d95abb47eb" providerId="ADAL" clId="{A60E96D5-8000-48EF-BC8D-CD7AD3B6E24B}" dt="2020-12-15T05:47:19.621" v="219" actId="2711"/>
          <ac:spMkLst>
            <pc:docMk/>
            <pc:sldMk cId="1763805278" sldId="1199"/>
            <ac:spMk id="2" creationId="{1D42600B-6F21-4802-9F08-61B60B9C3538}"/>
          </ac:spMkLst>
        </pc:spChg>
        <pc:spChg chg="mod">
          <ac:chgData name="Summer Jung" userId="f55f4652-1e45-4b38-b176-15d95abb47eb" providerId="ADAL" clId="{A60E96D5-8000-48EF-BC8D-CD7AD3B6E24B}" dt="2020-12-15T05:56:33.949" v="452" actId="5793"/>
          <ac:spMkLst>
            <pc:docMk/>
            <pc:sldMk cId="1763805278" sldId="1199"/>
            <ac:spMk id="6" creationId="{06FCF45B-0054-4989-8113-BEB405CE0BD1}"/>
          </ac:spMkLst>
        </pc:spChg>
        <pc:spChg chg="mod">
          <ac:chgData name="Summer Jung" userId="f55f4652-1e45-4b38-b176-15d95abb47eb" providerId="ADAL" clId="{A60E96D5-8000-48EF-BC8D-CD7AD3B6E24B}" dt="2020-12-15T05:56:40.119" v="455" actId="5793"/>
          <ac:spMkLst>
            <pc:docMk/>
            <pc:sldMk cId="1763805278" sldId="1199"/>
            <ac:spMk id="7" creationId="{8874CF59-CDA7-42C5-AB3F-3A9AFFE04DB0}"/>
          </ac:spMkLst>
        </pc:spChg>
        <pc:spChg chg="mod">
          <ac:chgData name="Summer Jung" userId="f55f4652-1e45-4b38-b176-15d95abb47eb" providerId="ADAL" clId="{A60E96D5-8000-48EF-BC8D-CD7AD3B6E24B}" dt="2020-12-15T05:56:43.946" v="457" actId="5793"/>
          <ac:spMkLst>
            <pc:docMk/>
            <pc:sldMk cId="1763805278" sldId="1199"/>
            <ac:spMk id="8" creationId="{7E01511D-E59E-4E58-86A8-63D3609BA801}"/>
          </ac:spMkLst>
        </pc:spChg>
        <pc:spChg chg="mod">
          <ac:chgData name="Summer Jung" userId="f55f4652-1e45-4b38-b176-15d95abb47eb" providerId="ADAL" clId="{A60E96D5-8000-48EF-BC8D-CD7AD3B6E24B}" dt="2020-12-15T05:56:48.079" v="459" actId="5793"/>
          <ac:spMkLst>
            <pc:docMk/>
            <pc:sldMk cId="1763805278" sldId="1199"/>
            <ac:spMk id="9" creationId="{0874FBCA-084C-4392-B2D7-26E5E3CC3DEF}"/>
          </ac:spMkLst>
        </pc:spChg>
        <pc:spChg chg="mod">
          <ac:chgData name="Summer Jung" userId="f55f4652-1e45-4b38-b176-15d95abb47eb" providerId="ADAL" clId="{A60E96D5-8000-48EF-BC8D-CD7AD3B6E24B}" dt="2020-12-15T05:56:50.663" v="460" actId="5793"/>
          <ac:spMkLst>
            <pc:docMk/>
            <pc:sldMk cId="1763805278" sldId="1199"/>
            <ac:spMk id="10" creationId="{4D8C3570-AC10-4EFC-AA82-99FE4701F73D}"/>
          </ac:spMkLst>
        </pc:spChg>
        <pc:spChg chg="mod">
          <ac:chgData name="Summer Jung" userId="f55f4652-1e45-4b38-b176-15d95abb47eb" providerId="ADAL" clId="{A60E96D5-8000-48EF-BC8D-CD7AD3B6E24B}" dt="2020-12-15T05:58:28.409" v="462" actId="5793"/>
          <ac:spMkLst>
            <pc:docMk/>
            <pc:sldMk cId="1763805278" sldId="1199"/>
            <ac:spMk id="11" creationId="{31770C30-9F70-494A-9167-8FA802DF3582}"/>
          </ac:spMkLst>
        </pc:spChg>
        <pc:spChg chg="mod">
          <ac:chgData name="Summer Jung" userId="f55f4652-1e45-4b38-b176-15d95abb47eb" providerId="ADAL" clId="{A60E96D5-8000-48EF-BC8D-CD7AD3B6E24B}" dt="2020-12-15T05:53:23.437" v="361"/>
          <ac:spMkLst>
            <pc:docMk/>
            <pc:sldMk cId="1763805278" sldId="1199"/>
            <ac:spMk id="13" creationId="{BAA37CF7-0A4C-414D-9419-38F6898AEC44}"/>
          </ac:spMkLst>
        </pc:spChg>
        <pc:spChg chg="mod">
          <ac:chgData name="Summer Jung" userId="f55f4652-1e45-4b38-b176-15d95abb47eb" providerId="ADAL" clId="{A60E96D5-8000-48EF-BC8D-CD7AD3B6E24B}" dt="2020-12-15T05:52:20.976" v="339" actId="1036"/>
          <ac:spMkLst>
            <pc:docMk/>
            <pc:sldMk cId="1763805278" sldId="1199"/>
            <ac:spMk id="14" creationId="{178FE8CB-D51E-4637-B926-4E063097F2A3}"/>
          </ac:spMkLst>
        </pc:spChg>
      </pc:sldChg>
      <pc:sldChg chg="addSp delSp modSp add del modNotesTx">
        <pc:chgData name="Summer Jung" userId="f55f4652-1e45-4b38-b176-15d95abb47eb" providerId="ADAL" clId="{A60E96D5-8000-48EF-BC8D-CD7AD3B6E24B}" dt="2020-12-15T06:24:18.720" v="1633" actId="2696"/>
        <pc:sldMkLst>
          <pc:docMk/>
          <pc:sldMk cId="2584006918" sldId="1200"/>
        </pc:sldMkLst>
        <pc:spChg chg="mod">
          <ac:chgData name="Summer Jung" userId="f55f4652-1e45-4b38-b176-15d95abb47eb" providerId="ADAL" clId="{A60E96D5-8000-48EF-BC8D-CD7AD3B6E24B}" dt="2020-12-15T06:14:59.779" v="1097" actId="6549"/>
          <ac:spMkLst>
            <pc:docMk/>
            <pc:sldMk cId="2584006918" sldId="1200"/>
            <ac:spMk id="2" creationId="{1D42600B-6F21-4802-9F08-61B60B9C3538}"/>
          </ac:spMkLst>
        </pc:spChg>
        <pc:spChg chg="del">
          <ac:chgData name="Summer Jung" userId="f55f4652-1e45-4b38-b176-15d95abb47eb" providerId="ADAL" clId="{A60E96D5-8000-48EF-BC8D-CD7AD3B6E24B}" dt="2020-12-15T06:13:08.449" v="1012" actId="478"/>
          <ac:spMkLst>
            <pc:docMk/>
            <pc:sldMk cId="2584006918" sldId="1200"/>
            <ac:spMk id="6" creationId="{06FCF45B-0054-4989-8113-BEB405CE0BD1}"/>
          </ac:spMkLst>
        </pc:spChg>
        <pc:spChg chg="del">
          <ac:chgData name="Summer Jung" userId="f55f4652-1e45-4b38-b176-15d95abb47eb" providerId="ADAL" clId="{A60E96D5-8000-48EF-BC8D-CD7AD3B6E24B}" dt="2020-12-15T06:13:08.449" v="1012" actId="478"/>
          <ac:spMkLst>
            <pc:docMk/>
            <pc:sldMk cId="2584006918" sldId="1200"/>
            <ac:spMk id="7" creationId="{8874CF59-CDA7-42C5-AB3F-3A9AFFE04DB0}"/>
          </ac:spMkLst>
        </pc:spChg>
        <pc:spChg chg="del">
          <ac:chgData name="Summer Jung" userId="f55f4652-1e45-4b38-b176-15d95abb47eb" providerId="ADAL" clId="{A60E96D5-8000-48EF-BC8D-CD7AD3B6E24B}" dt="2020-12-15T06:13:08.449" v="1012" actId="478"/>
          <ac:spMkLst>
            <pc:docMk/>
            <pc:sldMk cId="2584006918" sldId="1200"/>
            <ac:spMk id="8" creationId="{7E01511D-E59E-4E58-86A8-63D3609BA801}"/>
          </ac:spMkLst>
        </pc:spChg>
        <pc:spChg chg="del">
          <ac:chgData name="Summer Jung" userId="f55f4652-1e45-4b38-b176-15d95abb47eb" providerId="ADAL" clId="{A60E96D5-8000-48EF-BC8D-CD7AD3B6E24B}" dt="2020-12-15T06:13:08.449" v="1012" actId="478"/>
          <ac:spMkLst>
            <pc:docMk/>
            <pc:sldMk cId="2584006918" sldId="1200"/>
            <ac:spMk id="9" creationId="{0874FBCA-084C-4392-B2D7-26E5E3CC3DEF}"/>
          </ac:spMkLst>
        </pc:spChg>
        <pc:spChg chg="del">
          <ac:chgData name="Summer Jung" userId="f55f4652-1e45-4b38-b176-15d95abb47eb" providerId="ADAL" clId="{A60E96D5-8000-48EF-BC8D-CD7AD3B6E24B}" dt="2020-12-15T06:13:08.449" v="1012" actId="478"/>
          <ac:spMkLst>
            <pc:docMk/>
            <pc:sldMk cId="2584006918" sldId="1200"/>
            <ac:spMk id="10" creationId="{4D8C3570-AC10-4EFC-AA82-99FE4701F73D}"/>
          </ac:spMkLst>
        </pc:spChg>
        <pc:spChg chg="del">
          <ac:chgData name="Summer Jung" userId="f55f4652-1e45-4b38-b176-15d95abb47eb" providerId="ADAL" clId="{A60E96D5-8000-48EF-BC8D-CD7AD3B6E24B}" dt="2020-12-15T06:13:08.449" v="1012" actId="478"/>
          <ac:spMkLst>
            <pc:docMk/>
            <pc:sldMk cId="2584006918" sldId="1200"/>
            <ac:spMk id="11" creationId="{31770C30-9F70-494A-9167-8FA802DF3582}"/>
          </ac:spMkLst>
        </pc:spChg>
        <pc:spChg chg="del">
          <ac:chgData name="Summer Jung" userId="f55f4652-1e45-4b38-b176-15d95abb47eb" providerId="ADAL" clId="{A60E96D5-8000-48EF-BC8D-CD7AD3B6E24B}" dt="2020-12-15T06:13:08.449" v="1012" actId="478"/>
          <ac:spMkLst>
            <pc:docMk/>
            <pc:sldMk cId="2584006918" sldId="1200"/>
            <ac:spMk id="13" creationId="{BAA37CF7-0A4C-414D-9419-38F6898AEC44}"/>
          </ac:spMkLst>
        </pc:spChg>
        <pc:spChg chg="del">
          <ac:chgData name="Summer Jung" userId="f55f4652-1e45-4b38-b176-15d95abb47eb" providerId="ADAL" clId="{A60E96D5-8000-48EF-BC8D-CD7AD3B6E24B}" dt="2020-12-15T06:13:06.905" v="1011" actId="478"/>
          <ac:spMkLst>
            <pc:docMk/>
            <pc:sldMk cId="2584006918" sldId="1200"/>
            <ac:spMk id="14" creationId="{178FE8CB-D51E-4637-B926-4E063097F2A3}"/>
          </ac:spMkLst>
        </pc:spChg>
        <pc:picChg chg="del">
          <ac:chgData name="Summer Jung" userId="f55f4652-1e45-4b38-b176-15d95abb47eb" providerId="ADAL" clId="{A60E96D5-8000-48EF-BC8D-CD7AD3B6E24B}" dt="2020-12-15T06:13:06.905" v="1011" actId="478"/>
          <ac:picMkLst>
            <pc:docMk/>
            <pc:sldMk cId="2584006918" sldId="1200"/>
            <ac:picMk id="5" creationId="{8AB1ED45-4EB2-437C-BD6E-BEA7EA6D4A97}"/>
          </ac:picMkLst>
        </pc:picChg>
        <pc:picChg chg="del">
          <ac:chgData name="Summer Jung" userId="f55f4652-1e45-4b38-b176-15d95abb47eb" providerId="ADAL" clId="{A60E96D5-8000-48EF-BC8D-CD7AD3B6E24B}" dt="2020-12-15T06:13:08.449" v="1012" actId="478"/>
          <ac:picMkLst>
            <pc:docMk/>
            <pc:sldMk cId="2584006918" sldId="1200"/>
            <ac:picMk id="12" creationId="{7B759E82-3812-4390-B84E-35387AF05C17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15" creationId="{F9BF847D-4ECC-41B8-9F36-A461E8E208D0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16" creationId="{013D1F89-6985-480D-8101-E18F578DEEB3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17" creationId="{69682847-A8CC-4DAF-BF40-635D2620EAF1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18" creationId="{A276D007-9787-4EE7-BCEE-CC077C0A4C03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19" creationId="{0B07840F-00AC-4C74-BB3C-BB333AFB6F4E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20" creationId="{B3FA45CD-3B42-490D-842E-747F29CE209D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21" creationId="{DA11ABC7-D80A-407C-A4DB-C8255E7AE65B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22" creationId="{A3070986-257B-4972-9D12-585605355890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23" creationId="{CAD01332-673D-4131-96D9-6454279CF6D6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24" creationId="{F45F025A-7D1F-4384-A4D2-5BFEC70C9D14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25" creationId="{042A062D-CBB4-4E4A-A183-7B453BF483A9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26" creationId="{94BBD529-AD68-43BB-8516-04674F4A8482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27" creationId="{76A24385-9574-493A-B2D4-C0CF9898D947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28" creationId="{7B42EC31-311F-4D6D-A26C-1C4235055120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29" creationId="{D5BC4803-B1E9-4235-9393-72827DC8F430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30" creationId="{C7F3744D-2D6C-43DE-8AFE-9B56AA040999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31" creationId="{E8F7AE6C-8349-40F5-B633-BACC1235DF7D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32" creationId="{D6302AE1-6E34-4BA9-8B67-0CAB046C9C37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33" creationId="{A4B2C85E-A5CD-43E2-9622-2A8705D65244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34" creationId="{49A6C9FF-79CF-4CDD-B7BD-342A63B23255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35" creationId="{C9B1508D-F86E-443F-A67C-0B7E38DC4332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36" creationId="{71C5C08A-D929-4D13-B33F-E6EA9A704214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37" creationId="{BE30F38A-FB15-4641-9E02-DA98D624632B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38" creationId="{A37F3AFF-A495-4809-AC77-F7FF118CC23D}"/>
          </ac:picMkLst>
        </pc:picChg>
      </pc:sldChg>
      <pc:sldChg chg="addSp delSp modSp add del modNotesTx">
        <pc:chgData name="Summer Jung" userId="f55f4652-1e45-4b38-b176-15d95abb47eb" providerId="ADAL" clId="{A60E96D5-8000-48EF-BC8D-CD7AD3B6E24B}" dt="2020-12-15T06:24:18.705" v="1632" actId="2696"/>
        <pc:sldMkLst>
          <pc:docMk/>
          <pc:sldMk cId="2865009008" sldId="1201"/>
        </pc:sldMkLst>
        <pc:spChg chg="mod">
          <ac:chgData name="Summer Jung" userId="f55f4652-1e45-4b38-b176-15d95abb47eb" providerId="ADAL" clId="{A60E96D5-8000-48EF-BC8D-CD7AD3B6E24B}" dt="2020-12-15T06:20:05.621" v="1589" actId="20577"/>
          <ac:spMkLst>
            <pc:docMk/>
            <pc:sldMk cId="2865009008" sldId="1201"/>
            <ac:spMk id="2" creationId="{1D42600B-6F21-4802-9F08-61B60B9C3538}"/>
          </ac:spMkLst>
        </pc:spChg>
        <pc:spChg chg="add">
          <ac:chgData name="Summer Jung" userId="f55f4652-1e45-4b38-b176-15d95abb47eb" providerId="ADAL" clId="{A60E96D5-8000-48EF-BC8D-CD7AD3B6E24B}" dt="2020-12-15T06:19:41.635" v="1510"/>
          <ac:spMkLst>
            <pc:docMk/>
            <pc:sldMk cId="2865009008" sldId="1201"/>
            <ac:spMk id="43" creationId="{D5C77D33-2BE0-4E42-8797-13D5F510F1B1}"/>
          </ac:spMkLst>
        </pc:spChg>
        <pc:spChg chg="add">
          <ac:chgData name="Summer Jung" userId="f55f4652-1e45-4b38-b176-15d95abb47eb" providerId="ADAL" clId="{A60E96D5-8000-48EF-BC8D-CD7AD3B6E24B}" dt="2020-12-15T06:19:41.635" v="1510"/>
          <ac:spMkLst>
            <pc:docMk/>
            <pc:sldMk cId="2865009008" sldId="1201"/>
            <ac:spMk id="44" creationId="{95C91827-18A7-4AD3-BD15-75C0FECB3892}"/>
          </ac:spMkLst>
        </pc:spChg>
        <pc:spChg chg="add">
          <ac:chgData name="Summer Jung" userId="f55f4652-1e45-4b38-b176-15d95abb47eb" providerId="ADAL" clId="{A60E96D5-8000-48EF-BC8D-CD7AD3B6E24B}" dt="2020-12-15T06:19:41.635" v="1510"/>
          <ac:spMkLst>
            <pc:docMk/>
            <pc:sldMk cId="2865009008" sldId="1201"/>
            <ac:spMk id="45" creationId="{ECF45905-9ED6-491B-955D-47E6E062E18E}"/>
          </ac:spMkLst>
        </pc:spChg>
        <pc:spChg chg="add">
          <ac:chgData name="Summer Jung" userId="f55f4652-1e45-4b38-b176-15d95abb47eb" providerId="ADAL" clId="{A60E96D5-8000-48EF-BC8D-CD7AD3B6E24B}" dt="2020-12-15T06:19:41.635" v="1510"/>
          <ac:spMkLst>
            <pc:docMk/>
            <pc:sldMk cId="2865009008" sldId="1201"/>
            <ac:spMk id="46" creationId="{3A61A1E2-AD07-431D-9ABB-A45BC3440C6A}"/>
          </ac:spMkLst>
        </pc:sp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15" creationId="{F9BF847D-4ECC-41B8-9F36-A461E8E208D0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16" creationId="{013D1F89-6985-480D-8101-E18F578DEEB3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17" creationId="{69682847-A8CC-4DAF-BF40-635D2620EAF1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18" creationId="{A276D007-9787-4EE7-BCEE-CC077C0A4C03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19" creationId="{0B07840F-00AC-4C74-BB3C-BB333AFB6F4E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20" creationId="{B3FA45CD-3B42-490D-842E-747F29CE209D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21" creationId="{DA11ABC7-D80A-407C-A4DB-C8255E7AE65B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22" creationId="{A3070986-257B-4972-9D12-585605355890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23" creationId="{CAD01332-673D-4131-96D9-6454279CF6D6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24" creationId="{F45F025A-7D1F-4384-A4D2-5BFEC70C9D14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25" creationId="{042A062D-CBB4-4E4A-A183-7B453BF483A9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26" creationId="{94BBD529-AD68-43BB-8516-04674F4A8482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27" creationId="{76A24385-9574-493A-B2D4-C0CF9898D947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28" creationId="{7B42EC31-311F-4D6D-A26C-1C4235055120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29" creationId="{D5BC4803-B1E9-4235-9393-72827DC8F430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30" creationId="{C7F3744D-2D6C-43DE-8AFE-9B56AA040999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31" creationId="{E8F7AE6C-8349-40F5-B633-BACC1235DF7D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32" creationId="{D6302AE1-6E34-4BA9-8B67-0CAB046C9C37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33" creationId="{A4B2C85E-A5CD-43E2-9622-2A8705D65244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34" creationId="{49A6C9FF-79CF-4CDD-B7BD-342A63B23255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35" creationId="{C9B1508D-F86E-443F-A67C-0B7E38DC4332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36" creationId="{71C5C08A-D929-4D13-B33F-E6EA9A704214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37" creationId="{BE30F38A-FB15-4641-9E02-DA98D624632B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38" creationId="{A37F3AFF-A495-4809-AC77-F7FF118CC23D}"/>
          </ac:picMkLst>
        </pc:picChg>
        <pc:picChg chg="add">
          <ac:chgData name="Summer Jung" userId="f55f4652-1e45-4b38-b176-15d95abb47eb" providerId="ADAL" clId="{A60E96D5-8000-48EF-BC8D-CD7AD3B6E24B}" dt="2020-12-15T06:19:41.635" v="1510"/>
          <ac:picMkLst>
            <pc:docMk/>
            <pc:sldMk cId="2865009008" sldId="1201"/>
            <ac:picMk id="39" creationId="{64A835EA-8C9A-4123-A77F-D136F052AC75}"/>
          </ac:picMkLst>
        </pc:picChg>
        <pc:picChg chg="add">
          <ac:chgData name="Summer Jung" userId="f55f4652-1e45-4b38-b176-15d95abb47eb" providerId="ADAL" clId="{A60E96D5-8000-48EF-BC8D-CD7AD3B6E24B}" dt="2020-12-15T06:19:41.635" v="1510"/>
          <ac:picMkLst>
            <pc:docMk/>
            <pc:sldMk cId="2865009008" sldId="1201"/>
            <ac:picMk id="40" creationId="{57BD626A-5E16-48FC-81CD-A5D390965631}"/>
          </ac:picMkLst>
        </pc:picChg>
        <pc:picChg chg="add">
          <ac:chgData name="Summer Jung" userId="f55f4652-1e45-4b38-b176-15d95abb47eb" providerId="ADAL" clId="{A60E96D5-8000-48EF-BC8D-CD7AD3B6E24B}" dt="2020-12-15T06:19:41.635" v="1510"/>
          <ac:picMkLst>
            <pc:docMk/>
            <pc:sldMk cId="2865009008" sldId="1201"/>
            <ac:picMk id="41" creationId="{E7CA997D-1DBE-4E10-B809-5ADA47600BF9}"/>
          </ac:picMkLst>
        </pc:picChg>
        <pc:picChg chg="add">
          <ac:chgData name="Summer Jung" userId="f55f4652-1e45-4b38-b176-15d95abb47eb" providerId="ADAL" clId="{A60E96D5-8000-48EF-BC8D-CD7AD3B6E24B}" dt="2020-12-15T06:19:41.635" v="1510"/>
          <ac:picMkLst>
            <pc:docMk/>
            <pc:sldMk cId="2865009008" sldId="1201"/>
            <ac:picMk id="42" creationId="{25C25BAC-1B56-4915-AEAF-0E1C1854F2D3}"/>
          </ac:picMkLst>
        </pc:picChg>
      </pc:sldChg>
      <pc:sldChg chg="addSp delSp modSp add del">
        <pc:chgData name="Summer Jung" userId="f55f4652-1e45-4b38-b176-15d95abb47eb" providerId="ADAL" clId="{A60E96D5-8000-48EF-BC8D-CD7AD3B6E24B}" dt="2020-12-15T06:24:18.689" v="1631" actId="2696"/>
        <pc:sldMkLst>
          <pc:docMk/>
          <pc:sldMk cId="2092207435" sldId="1202"/>
        </pc:sldMkLst>
        <pc:spChg chg="del">
          <ac:chgData name="Summer Jung" userId="f55f4652-1e45-4b38-b176-15d95abb47eb" providerId="ADAL" clId="{A60E96D5-8000-48EF-BC8D-CD7AD3B6E24B}" dt="2020-12-15T06:20:30.112" v="1593" actId="478"/>
          <ac:spMkLst>
            <pc:docMk/>
            <pc:sldMk cId="2092207435" sldId="1202"/>
            <ac:spMk id="2" creationId="{1D42600B-6F21-4802-9F08-61B60B9C3538}"/>
          </ac:spMkLst>
        </pc:spChg>
        <pc:spChg chg="add del mod">
          <ac:chgData name="Summer Jung" userId="f55f4652-1e45-4b38-b176-15d95abb47eb" providerId="ADAL" clId="{A60E96D5-8000-48EF-BC8D-CD7AD3B6E24B}" dt="2020-12-15T06:20:31.870" v="1594" actId="478"/>
          <ac:spMkLst>
            <pc:docMk/>
            <pc:sldMk cId="2092207435" sldId="1202"/>
            <ac:spMk id="4" creationId="{DB3E3B87-25E8-405E-B17B-F2B42442F86D}"/>
          </ac:spMkLst>
        </pc:spChg>
        <pc:spChg chg="del">
          <ac:chgData name="Summer Jung" userId="f55f4652-1e45-4b38-b176-15d95abb47eb" providerId="ADAL" clId="{A60E96D5-8000-48EF-BC8D-CD7AD3B6E24B}" dt="2020-12-15T06:20:30.112" v="1593" actId="478"/>
          <ac:spMkLst>
            <pc:docMk/>
            <pc:sldMk cId="2092207435" sldId="1202"/>
            <ac:spMk id="43" creationId="{D5C77D33-2BE0-4E42-8797-13D5F510F1B1}"/>
          </ac:spMkLst>
        </pc:spChg>
        <pc:spChg chg="del">
          <ac:chgData name="Summer Jung" userId="f55f4652-1e45-4b38-b176-15d95abb47eb" providerId="ADAL" clId="{A60E96D5-8000-48EF-BC8D-CD7AD3B6E24B}" dt="2020-12-15T06:20:30.112" v="1593" actId="478"/>
          <ac:spMkLst>
            <pc:docMk/>
            <pc:sldMk cId="2092207435" sldId="1202"/>
            <ac:spMk id="44" creationId="{95C91827-18A7-4AD3-BD15-75C0FECB3892}"/>
          </ac:spMkLst>
        </pc:spChg>
        <pc:spChg chg="del">
          <ac:chgData name="Summer Jung" userId="f55f4652-1e45-4b38-b176-15d95abb47eb" providerId="ADAL" clId="{A60E96D5-8000-48EF-BC8D-CD7AD3B6E24B}" dt="2020-12-15T06:20:30.112" v="1593" actId="478"/>
          <ac:spMkLst>
            <pc:docMk/>
            <pc:sldMk cId="2092207435" sldId="1202"/>
            <ac:spMk id="45" creationId="{ECF45905-9ED6-491B-955D-47E6E062E18E}"/>
          </ac:spMkLst>
        </pc:spChg>
        <pc:spChg chg="del">
          <ac:chgData name="Summer Jung" userId="f55f4652-1e45-4b38-b176-15d95abb47eb" providerId="ADAL" clId="{A60E96D5-8000-48EF-BC8D-CD7AD3B6E24B}" dt="2020-12-15T06:20:30.112" v="1593" actId="478"/>
          <ac:spMkLst>
            <pc:docMk/>
            <pc:sldMk cId="2092207435" sldId="1202"/>
            <ac:spMk id="46" creationId="{3A61A1E2-AD07-431D-9ABB-A45BC3440C6A}"/>
          </ac:spMkLst>
        </pc:spChg>
        <pc:graphicFrameChg chg="add mod">
          <ac:chgData name="Summer Jung" userId="f55f4652-1e45-4b38-b176-15d95abb47eb" providerId="ADAL" clId="{A60E96D5-8000-48EF-BC8D-CD7AD3B6E24B}" dt="2020-12-15T06:21:55.315" v="1612" actId="555"/>
          <ac:graphicFrameMkLst>
            <pc:docMk/>
            <pc:sldMk cId="2092207435" sldId="1202"/>
            <ac:graphicFrameMk id="32" creationId="{BEB9088B-AEEE-4BA5-8A66-E77A8DF57180}"/>
          </ac:graphicFrameMkLst>
        </pc:graphicFrameChg>
        <pc:picChg chg="add mod">
          <ac:chgData name="Summer Jung" userId="f55f4652-1e45-4b38-b176-15d95abb47eb" providerId="ADAL" clId="{A60E96D5-8000-48EF-BC8D-CD7AD3B6E24B}" dt="2020-12-15T06:22:36.573" v="1629" actId="408"/>
          <ac:picMkLst>
            <pc:docMk/>
            <pc:sldMk cId="2092207435" sldId="1202"/>
            <ac:picMk id="13" creationId="{E08E16C7-F4FC-4EB5-8719-8DB342D9BD9A}"/>
          </ac:picMkLst>
        </pc:picChg>
        <pc:picChg chg="add mod">
          <ac:chgData name="Summer Jung" userId="f55f4652-1e45-4b38-b176-15d95abb47eb" providerId="ADAL" clId="{A60E96D5-8000-48EF-BC8D-CD7AD3B6E24B}" dt="2020-12-15T06:22:36.573" v="1629" actId="408"/>
          <ac:picMkLst>
            <pc:docMk/>
            <pc:sldMk cId="2092207435" sldId="1202"/>
            <ac:picMk id="14" creationId="{3C3EF919-1DB7-4474-96C4-A4492353E7A1}"/>
          </ac:picMkLst>
        </pc:picChg>
        <pc:picChg chg="add mod">
          <ac:chgData name="Summer Jung" userId="f55f4652-1e45-4b38-b176-15d95abb47eb" providerId="ADAL" clId="{A60E96D5-8000-48EF-BC8D-CD7AD3B6E24B}" dt="2020-12-15T06:21:55.315" v="1612" actId="555"/>
          <ac:picMkLst>
            <pc:docMk/>
            <pc:sldMk cId="2092207435" sldId="1202"/>
            <ac:picMk id="15" creationId="{91867859-82B4-4797-ACE9-58AB0B640BBF}"/>
          </ac:picMkLst>
        </pc:picChg>
        <pc:picChg chg="add mod">
          <ac:chgData name="Summer Jung" userId="f55f4652-1e45-4b38-b176-15d95abb47eb" providerId="ADAL" clId="{A60E96D5-8000-48EF-BC8D-CD7AD3B6E24B}" dt="2020-12-15T06:22:36.573" v="1629" actId="408"/>
          <ac:picMkLst>
            <pc:docMk/>
            <pc:sldMk cId="2092207435" sldId="1202"/>
            <ac:picMk id="16" creationId="{C31AF4BD-61DF-431E-AC01-7CD8D3C65E24}"/>
          </ac:picMkLst>
        </pc:picChg>
        <pc:picChg chg="add mod">
          <ac:chgData name="Summer Jung" userId="f55f4652-1e45-4b38-b176-15d95abb47eb" providerId="ADAL" clId="{A60E96D5-8000-48EF-BC8D-CD7AD3B6E24B}" dt="2020-12-15T06:22:36.573" v="1629" actId="408"/>
          <ac:picMkLst>
            <pc:docMk/>
            <pc:sldMk cId="2092207435" sldId="1202"/>
            <ac:picMk id="17" creationId="{F8944791-FD82-4442-9AD4-D621380C0532}"/>
          </ac:picMkLst>
        </pc:picChg>
        <pc:picChg chg="add mod">
          <ac:chgData name="Summer Jung" userId="f55f4652-1e45-4b38-b176-15d95abb47eb" providerId="ADAL" clId="{A60E96D5-8000-48EF-BC8D-CD7AD3B6E24B}" dt="2020-12-15T06:21:55.315" v="1612" actId="555"/>
          <ac:picMkLst>
            <pc:docMk/>
            <pc:sldMk cId="2092207435" sldId="1202"/>
            <ac:picMk id="18" creationId="{1DE4B5C2-48E1-4369-8372-84CBD28D47E7}"/>
          </ac:picMkLst>
        </pc:picChg>
        <pc:picChg chg="add mod">
          <ac:chgData name="Summer Jung" userId="f55f4652-1e45-4b38-b176-15d95abb47eb" providerId="ADAL" clId="{A60E96D5-8000-48EF-BC8D-CD7AD3B6E24B}" dt="2020-12-15T06:22:06.860" v="1618" actId="1038"/>
          <ac:picMkLst>
            <pc:docMk/>
            <pc:sldMk cId="2092207435" sldId="1202"/>
            <ac:picMk id="19" creationId="{7EDE4259-4486-4EE1-BD84-4897A58939EF}"/>
          </ac:picMkLst>
        </pc:picChg>
        <pc:picChg chg="add mod">
          <ac:chgData name="Summer Jung" userId="f55f4652-1e45-4b38-b176-15d95abb47eb" providerId="ADAL" clId="{A60E96D5-8000-48EF-BC8D-CD7AD3B6E24B}" dt="2020-12-15T06:22:36.573" v="1629" actId="408"/>
          <ac:picMkLst>
            <pc:docMk/>
            <pc:sldMk cId="2092207435" sldId="1202"/>
            <ac:picMk id="20" creationId="{2F3F10BF-CA33-4AAD-B44D-301872FD1F41}"/>
          </ac:picMkLst>
        </pc:picChg>
        <pc:picChg chg="add mod">
          <ac:chgData name="Summer Jung" userId="f55f4652-1e45-4b38-b176-15d95abb47eb" providerId="ADAL" clId="{A60E96D5-8000-48EF-BC8D-CD7AD3B6E24B}" dt="2020-12-15T06:22:36.573" v="1629" actId="408"/>
          <ac:picMkLst>
            <pc:docMk/>
            <pc:sldMk cId="2092207435" sldId="1202"/>
            <ac:picMk id="21" creationId="{5C3705A3-895B-4714-9FA1-962909F4FCE0}"/>
          </ac:picMkLst>
        </pc:picChg>
        <pc:picChg chg="add mod">
          <ac:chgData name="Summer Jung" userId="f55f4652-1e45-4b38-b176-15d95abb47eb" providerId="ADAL" clId="{A60E96D5-8000-48EF-BC8D-CD7AD3B6E24B}" dt="2020-12-15T06:22:36.573" v="1629" actId="408"/>
          <ac:picMkLst>
            <pc:docMk/>
            <pc:sldMk cId="2092207435" sldId="1202"/>
            <ac:picMk id="22" creationId="{8ACCE302-A9D2-48A4-AD52-9BA3150B531B}"/>
          </ac:picMkLst>
        </pc:picChg>
        <pc:picChg chg="add mod">
          <ac:chgData name="Summer Jung" userId="f55f4652-1e45-4b38-b176-15d95abb47eb" providerId="ADAL" clId="{A60E96D5-8000-48EF-BC8D-CD7AD3B6E24B}" dt="2020-12-15T06:22:06.860" v="1618" actId="1038"/>
          <ac:picMkLst>
            <pc:docMk/>
            <pc:sldMk cId="2092207435" sldId="1202"/>
            <ac:picMk id="23" creationId="{63A80FBF-673B-4768-8799-AA3F0A678697}"/>
          </ac:picMkLst>
        </pc:picChg>
        <pc:picChg chg="add mod">
          <ac:chgData name="Summer Jung" userId="f55f4652-1e45-4b38-b176-15d95abb47eb" providerId="ADAL" clId="{A60E96D5-8000-48EF-BC8D-CD7AD3B6E24B}" dt="2020-12-15T06:22:06.860" v="1618" actId="1038"/>
          <ac:picMkLst>
            <pc:docMk/>
            <pc:sldMk cId="2092207435" sldId="1202"/>
            <ac:picMk id="24" creationId="{FE72DCFB-BB88-46F7-8497-8F751B808F0A}"/>
          </ac:picMkLst>
        </pc:picChg>
        <pc:picChg chg="add mod">
          <ac:chgData name="Summer Jung" userId="f55f4652-1e45-4b38-b176-15d95abb47eb" providerId="ADAL" clId="{A60E96D5-8000-48EF-BC8D-CD7AD3B6E24B}" dt="2020-12-15T06:21:55.315" v="1612" actId="555"/>
          <ac:picMkLst>
            <pc:docMk/>
            <pc:sldMk cId="2092207435" sldId="1202"/>
            <ac:picMk id="25" creationId="{96156D08-62D8-4155-A19E-AEAB0134997C}"/>
          </ac:picMkLst>
        </pc:picChg>
        <pc:picChg chg="add mod">
          <ac:chgData name="Summer Jung" userId="f55f4652-1e45-4b38-b176-15d95abb47eb" providerId="ADAL" clId="{A60E96D5-8000-48EF-BC8D-CD7AD3B6E24B}" dt="2020-12-15T06:22:06.860" v="1618" actId="1038"/>
          <ac:picMkLst>
            <pc:docMk/>
            <pc:sldMk cId="2092207435" sldId="1202"/>
            <ac:picMk id="26" creationId="{9586CF12-0D61-43CF-8DC4-9BAD5D7F2D69}"/>
          </ac:picMkLst>
        </pc:picChg>
        <pc:picChg chg="add mod">
          <ac:chgData name="Summer Jung" userId="f55f4652-1e45-4b38-b176-15d95abb47eb" providerId="ADAL" clId="{A60E96D5-8000-48EF-BC8D-CD7AD3B6E24B}" dt="2020-12-15T06:22:06.860" v="1618" actId="1038"/>
          <ac:picMkLst>
            <pc:docMk/>
            <pc:sldMk cId="2092207435" sldId="1202"/>
            <ac:picMk id="27" creationId="{1BC6E58A-CD69-4814-9640-3F48678ACEE7}"/>
          </ac:picMkLst>
        </pc:picChg>
        <pc:picChg chg="add mod">
          <ac:chgData name="Summer Jung" userId="f55f4652-1e45-4b38-b176-15d95abb47eb" providerId="ADAL" clId="{A60E96D5-8000-48EF-BC8D-CD7AD3B6E24B}" dt="2020-12-15T06:22:06.860" v="1618" actId="1038"/>
          <ac:picMkLst>
            <pc:docMk/>
            <pc:sldMk cId="2092207435" sldId="1202"/>
            <ac:picMk id="28" creationId="{B7F24513-6860-4E36-BF03-FB39A9A8876A}"/>
          </ac:picMkLst>
        </pc:picChg>
        <pc:picChg chg="add mod">
          <ac:chgData name="Summer Jung" userId="f55f4652-1e45-4b38-b176-15d95abb47eb" providerId="ADAL" clId="{A60E96D5-8000-48EF-BC8D-CD7AD3B6E24B}" dt="2020-12-15T06:22:06.860" v="1618" actId="1038"/>
          <ac:picMkLst>
            <pc:docMk/>
            <pc:sldMk cId="2092207435" sldId="1202"/>
            <ac:picMk id="29" creationId="{E074EC68-FED6-4D56-8A9B-8EFBC859CE15}"/>
          </ac:picMkLst>
        </pc:picChg>
        <pc:picChg chg="add mod">
          <ac:chgData name="Summer Jung" userId="f55f4652-1e45-4b38-b176-15d95abb47eb" providerId="ADAL" clId="{A60E96D5-8000-48EF-BC8D-CD7AD3B6E24B}" dt="2020-12-15T06:21:55.315" v="1612" actId="555"/>
          <ac:picMkLst>
            <pc:docMk/>
            <pc:sldMk cId="2092207435" sldId="1202"/>
            <ac:picMk id="30" creationId="{5ADEA3A4-9CAD-4A4E-B2A1-12A52B58957D}"/>
          </ac:picMkLst>
        </pc:picChg>
        <pc:picChg chg="add mod">
          <ac:chgData name="Summer Jung" userId="f55f4652-1e45-4b38-b176-15d95abb47eb" providerId="ADAL" clId="{A60E96D5-8000-48EF-BC8D-CD7AD3B6E24B}" dt="2020-12-15T06:21:55.315" v="1612" actId="555"/>
          <ac:picMkLst>
            <pc:docMk/>
            <pc:sldMk cId="2092207435" sldId="1202"/>
            <ac:picMk id="31" creationId="{6547C1DA-6E27-4297-9E19-D97E1877B7F9}"/>
          </ac:picMkLst>
        </pc:picChg>
        <pc:picChg chg="add mod">
          <ac:chgData name="Summer Jung" userId="f55f4652-1e45-4b38-b176-15d95abb47eb" providerId="ADAL" clId="{A60E96D5-8000-48EF-BC8D-CD7AD3B6E24B}" dt="2020-12-15T06:21:55.315" v="1612" actId="555"/>
          <ac:picMkLst>
            <pc:docMk/>
            <pc:sldMk cId="2092207435" sldId="1202"/>
            <ac:picMk id="33" creationId="{D7B9487F-1AE2-43D8-98B6-C648F87B2BED}"/>
          </ac:picMkLst>
        </pc:picChg>
        <pc:picChg chg="del">
          <ac:chgData name="Summer Jung" userId="f55f4652-1e45-4b38-b176-15d95abb47eb" providerId="ADAL" clId="{A60E96D5-8000-48EF-BC8D-CD7AD3B6E24B}" dt="2020-12-15T06:20:30.112" v="1593" actId="478"/>
          <ac:picMkLst>
            <pc:docMk/>
            <pc:sldMk cId="2092207435" sldId="1202"/>
            <ac:picMk id="39" creationId="{64A835EA-8C9A-4123-A77F-D136F052AC75}"/>
          </ac:picMkLst>
        </pc:picChg>
        <pc:picChg chg="del">
          <ac:chgData name="Summer Jung" userId="f55f4652-1e45-4b38-b176-15d95abb47eb" providerId="ADAL" clId="{A60E96D5-8000-48EF-BC8D-CD7AD3B6E24B}" dt="2020-12-15T06:20:30.112" v="1593" actId="478"/>
          <ac:picMkLst>
            <pc:docMk/>
            <pc:sldMk cId="2092207435" sldId="1202"/>
            <ac:picMk id="40" creationId="{57BD626A-5E16-48FC-81CD-A5D390965631}"/>
          </ac:picMkLst>
        </pc:picChg>
        <pc:picChg chg="del">
          <ac:chgData name="Summer Jung" userId="f55f4652-1e45-4b38-b176-15d95abb47eb" providerId="ADAL" clId="{A60E96D5-8000-48EF-BC8D-CD7AD3B6E24B}" dt="2020-12-15T06:20:30.112" v="1593" actId="478"/>
          <ac:picMkLst>
            <pc:docMk/>
            <pc:sldMk cId="2092207435" sldId="1202"/>
            <ac:picMk id="41" creationId="{E7CA997D-1DBE-4E10-B809-5ADA47600BF9}"/>
          </ac:picMkLst>
        </pc:picChg>
        <pc:picChg chg="del">
          <ac:chgData name="Summer Jung" userId="f55f4652-1e45-4b38-b176-15d95abb47eb" providerId="ADAL" clId="{A60E96D5-8000-48EF-BC8D-CD7AD3B6E24B}" dt="2020-12-15T06:20:30.112" v="1593" actId="478"/>
          <ac:picMkLst>
            <pc:docMk/>
            <pc:sldMk cId="2092207435" sldId="1202"/>
            <ac:picMk id="42" creationId="{25C25BAC-1B56-4915-AEAF-0E1C1854F2D3}"/>
          </ac:picMkLst>
        </pc:picChg>
      </pc:sldChg>
      <pc:sldMasterChg chg="delSldLayout">
        <pc:chgData name="Summer Jung" userId="f55f4652-1e45-4b38-b176-15d95abb47eb" providerId="ADAL" clId="{A60E96D5-8000-48EF-BC8D-CD7AD3B6E24B}" dt="2020-12-15T06:20:13.132" v="1591" actId="2696"/>
        <pc:sldMasterMkLst>
          <pc:docMk/>
          <pc:sldMasterMk cId="1172518874" sldId="2147483648"/>
        </pc:sldMasterMkLst>
        <pc:sldLayoutChg chg="del">
          <pc:chgData name="Summer Jung" userId="f55f4652-1e45-4b38-b176-15d95abb47eb" providerId="ADAL" clId="{A60E96D5-8000-48EF-BC8D-CD7AD3B6E24B}" dt="2020-12-15T06:20:13.132" v="1591" actId="2696"/>
          <pc:sldLayoutMkLst>
            <pc:docMk/>
            <pc:sldMasterMk cId="1172518874" sldId="2147483648"/>
            <pc:sldLayoutMk cId="332329447" sldId="2147483695"/>
          </pc:sldLayoutMkLst>
        </pc:sldLayoutChg>
        <pc:sldLayoutChg chg="del">
          <pc:chgData name="Summer Jung" userId="f55f4652-1e45-4b38-b176-15d95abb47eb" providerId="ADAL" clId="{A60E96D5-8000-48EF-BC8D-CD7AD3B6E24B}" dt="2020-12-15T06:13:32.243" v="1026" actId="2696"/>
          <pc:sldLayoutMkLst>
            <pc:docMk/>
            <pc:sldMasterMk cId="1172518874" sldId="2147483648"/>
            <pc:sldLayoutMk cId="2706779616" sldId="2147483695"/>
          </pc:sldLayoutMkLst>
        </pc:sldLayoutChg>
        <pc:sldLayoutChg chg="del">
          <pc:chgData name="Summer Jung" userId="f55f4652-1e45-4b38-b176-15d95abb47eb" providerId="ADAL" clId="{A60E96D5-8000-48EF-BC8D-CD7AD3B6E24B}" dt="2020-12-15T02:34:48.941" v="63" actId="2696"/>
          <pc:sldLayoutMkLst>
            <pc:docMk/>
            <pc:sldMasterMk cId="1172518874" sldId="2147483648"/>
            <pc:sldLayoutMk cId="3224696694" sldId="2147483695"/>
          </pc:sldLayoutMkLst>
        </pc:sldLayoutChg>
        <pc:sldLayoutChg chg="del">
          <pc:chgData name="Summer Jung" userId="f55f4652-1e45-4b38-b176-15d95abb47eb" providerId="ADAL" clId="{A60E96D5-8000-48EF-BC8D-CD7AD3B6E24B}" dt="2020-12-15T02:34:58.524" v="76" actId="2696"/>
          <pc:sldLayoutMkLst>
            <pc:docMk/>
            <pc:sldMasterMk cId="1172518874" sldId="2147483648"/>
            <pc:sldLayoutMk cId="3046664418" sldId="2147483696"/>
          </pc:sldLayoutMkLst>
        </pc:sldLayoutChg>
        <pc:sldLayoutChg chg="del">
          <pc:chgData name="Summer Jung" userId="f55f4652-1e45-4b38-b176-15d95abb47eb" providerId="ADAL" clId="{A60E96D5-8000-48EF-BC8D-CD7AD3B6E24B}" dt="2020-12-15T02:34:48.973" v="65" actId="2696"/>
          <pc:sldLayoutMkLst>
            <pc:docMk/>
            <pc:sldMasterMk cId="1172518874" sldId="2147483648"/>
            <pc:sldLayoutMk cId="3847733301" sldId="2147483697"/>
          </pc:sldLayoutMkLst>
        </pc:sldLayoutChg>
        <pc:sldLayoutChg chg="del">
          <pc:chgData name="Summer Jung" userId="f55f4652-1e45-4b38-b176-15d95abb47eb" providerId="ADAL" clId="{A60E96D5-8000-48EF-BC8D-CD7AD3B6E24B}" dt="2020-12-15T02:34:55.951" v="70" actId="2696"/>
          <pc:sldLayoutMkLst>
            <pc:docMk/>
            <pc:sldMasterMk cId="1172518874" sldId="2147483648"/>
            <pc:sldLayoutMk cId="4117329390" sldId="2147483698"/>
          </pc:sldLayoutMkLst>
        </pc:sldLayoutChg>
      </pc:sldMasterChg>
    </pc:docChg>
  </pc:docChgLst>
  <pc:docChgLst>
    <pc:chgData name="Bjorn Olofsson" userId="b41a7d54-fc74-4ab0-8227-9673825ef789" providerId="ADAL" clId="{AE20CCF9-8F96-4A2C-A0DD-421F44874554}"/>
    <pc:docChg chg="modSld">
      <pc:chgData name="Bjorn Olofsson" userId="b41a7d54-fc74-4ab0-8227-9673825ef789" providerId="ADAL" clId="{AE20CCF9-8F96-4A2C-A0DD-421F44874554}" dt="2019-12-18T13:50:58.468" v="80" actId="20577"/>
      <pc:docMkLst>
        <pc:docMk/>
      </pc:docMkLst>
      <pc:sldChg chg="modNotesTx">
        <pc:chgData name="Bjorn Olofsson" userId="b41a7d54-fc74-4ab0-8227-9673825ef789" providerId="ADAL" clId="{AE20CCF9-8F96-4A2C-A0DD-421F44874554}" dt="2019-12-18T13:48:19.795" v="75" actId="20577"/>
        <pc:sldMkLst>
          <pc:docMk/>
          <pc:sldMk cId="46344292" sldId="500"/>
        </pc:sldMkLst>
      </pc:sldChg>
      <pc:sldChg chg="modSp modNotesTx">
        <pc:chgData name="Bjorn Olofsson" userId="b41a7d54-fc74-4ab0-8227-9673825ef789" providerId="ADAL" clId="{AE20CCF9-8F96-4A2C-A0DD-421F44874554}" dt="2019-12-18T13:49:59.811" v="79" actId="20577"/>
        <pc:sldMkLst>
          <pc:docMk/>
          <pc:sldMk cId="1299093961" sldId="531"/>
        </pc:sldMkLst>
        <pc:spChg chg="mod">
          <ac:chgData name="Bjorn Olofsson" userId="b41a7d54-fc74-4ab0-8227-9673825ef789" providerId="ADAL" clId="{AE20CCF9-8F96-4A2C-A0DD-421F44874554}" dt="2019-12-18T13:46:42.769" v="74" actId="20577"/>
          <ac:spMkLst>
            <pc:docMk/>
            <pc:sldMk cId="1299093961" sldId="531"/>
            <ac:spMk id="7" creationId="{02324A5D-0ACC-4A3B-A812-59A43E180CDE}"/>
          </ac:spMkLst>
        </pc:spChg>
      </pc:sldChg>
      <pc:sldChg chg="modNotesTx">
        <pc:chgData name="Bjorn Olofsson" userId="b41a7d54-fc74-4ab0-8227-9673825ef789" providerId="ADAL" clId="{AE20CCF9-8F96-4A2C-A0DD-421F44874554}" dt="2019-12-18T13:50:58.468" v="80" actId="20577"/>
        <pc:sldMkLst>
          <pc:docMk/>
          <pc:sldMk cId="2582265535" sldId="534"/>
        </pc:sldMkLst>
      </pc:sldChg>
    </pc:docChg>
  </pc:docChgLst>
  <pc:docChgLst>
    <pc:chgData name="Summer Jung" userId="f55f4652-1e45-4b38-b176-15d95abb47eb" providerId="ADAL" clId="{820F6C07-F119-423C-A3C6-23F031D7FF3E}"/>
    <pc:docChg chg="undo custSel modSld sldOrd">
      <pc:chgData name="Summer Jung" userId="f55f4652-1e45-4b38-b176-15d95abb47eb" providerId="ADAL" clId="{820F6C07-F119-423C-A3C6-23F031D7FF3E}" dt="2020-12-15T07:13:11.739" v="2143" actId="20577"/>
      <pc:docMkLst>
        <pc:docMk/>
      </pc:docMkLst>
      <pc:sldChg chg="modSp modNotesTx">
        <pc:chgData name="Summer Jung" userId="f55f4652-1e45-4b38-b176-15d95abb47eb" providerId="ADAL" clId="{820F6C07-F119-423C-A3C6-23F031D7FF3E}" dt="2020-12-15T07:00:47.775" v="1341" actId="6549"/>
        <pc:sldMkLst>
          <pc:docMk/>
          <pc:sldMk cId="3349499816" sldId="581"/>
        </pc:sldMkLst>
        <pc:spChg chg="mod">
          <ac:chgData name="Summer Jung" userId="f55f4652-1e45-4b38-b176-15d95abb47eb" providerId="ADAL" clId="{820F6C07-F119-423C-A3C6-23F031D7FF3E}" dt="2020-12-15T06:39:52.404" v="184" actId="20577"/>
          <ac:spMkLst>
            <pc:docMk/>
            <pc:sldMk cId="3349499816" sldId="581"/>
            <ac:spMk id="2" creationId="{595CAE9A-C46B-4CEB-8819-914DB2556E79}"/>
          </ac:spMkLst>
        </pc:spChg>
        <pc:spChg chg="mod">
          <ac:chgData name="Summer Jung" userId="f55f4652-1e45-4b38-b176-15d95abb47eb" providerId="ADAL" clId="{820F6C07-F119-423C-A3C6-23F031D7FF3E}" dt="2020-12-15T06:41:00.398" v="251" actId="1035"/>
          <ac:spMkLst>
            <pc:docMk/>
            <pc:sldMk cId="3349499816" sldId="581"/>
            <ac:spMk id="5" creationId="{B47B4887-196D-4B75-8191-7819A0D5E0CF}"/>
          </ac:spMkLst>
        </pc:spChg>
        <pc:spChg chg="mod">
          <ac:chgData name="Summer Jung" userId="f55f4652-1e45-4b38-b176-15d95abb47eb" providerId="ADAL" clId="{820F6C07-F119-423C-A3C6-23F031D7FF3E}" dt="2020-12-15T07:00:47.775" v="1341" actId="6549"/>
          <ac:spMkLst>
            <pc:docMk/>
            <pc:sldMk cId="3349499816" sldId="581"/>
            <ac:spMk id="6" creationId="{F1A26E0B-FBC5-421F-8B37-099FBC0DDE63}"/>
          </ac:spMkLst>
        </pc:spChg>
        <pc:spChg chg="mod">
          <ac:chgData name="Summer Jung" userId="f55f4652-1e45-4b38-b176-15d95abb47eb" providerId="ADAL" clId="{820F6C07-F119-423C-A3C6-23F031D7FF3E}" dt="2020-12-15T06:41:00.398" v="251" actId="1035"/>
          <ac:spMkLst>
            <pc:docMk/>
            <pc:sldMk cId="3349499816" sldId="581"/>
            <ac:spMk id="8" creationId="{6D4D4C06-5300-4E79-BA93-248AE4F42181}"/>
          </ac:spMkLst>
        </pc:spChg>
        <pc:spChg chg="mod">
          <ac:chgData name="Summer Jung" userId="f55f4652-1e45-4b38-b176-15d95abb47eb" providerId="ADAL" clId="{820F6C07-F119-423C-A3C6-23F031D7FF3E}" dt="2020-12-15T06:41:00.398" v="251" actId="1035"/>
          <ac:spMkLst>
            <pc:docMk/>
            <pc:sldMk cId="3349499816" sldId="581"/>
            <ac:spMk id="9" creationId="{8E0998C4-A8DE-47A5-9D4A-B02EF9298496}"/>
          </ac:spMkLst>
        </pc:spChg>
        <pc:spChg chg="mod">
          <ac:chgData name="Summer Jung" userId="f55f4652-1e45-4b38-b176-15d95abb47eb" providerId="ADAL" clId="{820F6C07-F119-423C-A3C6-23F031D7FF3E}" dt="2020-12-15T06:41:00.398" v="251" actId="1035"/>
          <ac:spMkLst>
            <pc:docMk/>
            <pc:sldMk cId="3349499816" sldId="581"/>
            <ac:spMk id="11" creationId="{AE8C50FA-DFF3-46F5-ADFF-8FF88E5FF608}"/>
          </ac:spMkLst>
        </pc:spChg>
        <pc:spChg chg="mod">
          <ac:chgData name="Summer Jung" userId="f55f4652-1e45-4b38-b176-15d95abb47eb" providerId="ADAL" clId="{820F6C07-F119-423C-A3C6-23F031D7FF3E}" dt="2020-12-15T06:41:00.398" v="251" actId="1035"/>
          <ac:spMkLst>
            <pc:docMk/>
            <pc:sldMk cId="3349499816" sldId="581"/>
            <ac:spMk id="12" creationId="{CEB47DB5-A853-4E0A-944B-DC2722AE836D}"/>
          </ac:spMkLst>
        </pc:spChg>
        <pc:spChg chg="mod">
          <ac:chgData name="Summer Jung" userId="f55f4652-1e45-4b38-b176-15d95abb47eb" providerId="ADAL" clId="{820F6C07-F119-423C-A3C6-23F031D7FF3E}" dt="2020-12-15T06:41:00.398" v="251" actId="1035"/>
          <ac:spMkLst>
            <pc:docMk/>
            <pc:sldMk cId="3349499816" sldId="581"/>
            <ac:spMk id="14" creationId="{4B5792BC-02E1-4221-9883-A5B71AE9CE31}"/>
          </ac:spMkLst>
        </pc:spChg>
        <pc:spChg chg="mod">
          <ac:chgData name="Summer Jung" userId="f55f4652-1e45-4b38-b176-15d95abb47eb" providerId="ADAL" clId="{820F6C07-F119-423C-A3C6-23F031D7FF3E}" dt="2020-12-15T06:41:00.398" v="251" actId="1035"/>
          <ac:spMkLst>
            <pc:docMk/>
            <pc:sldMk cId="3349499816" sldId="581"/>
            <ac:spMk id="16" creationId="{44BF74E0-5F1B-4324-9555-1441D0BAF4E2}"/>
          </ac:spMkLst>
        </pc:spChg>
        <pc:spChg chg="mod">
          <ac:chgData name="Summer Jung" userId="f55f4652-1e45-4b38-b176-15d95abb47eb" providerId="ADAL" clId="{820F6C07-F119-423C-A3C6-23F031D7FF3E}" dt="2020-12-15T06:41:00.398" v="251" actId="1035"/>
          <ac:spMkLst>
            <pc:docMk/>
            <pc:sldMk cId="3349499816" sldId="581"/>
            <ac:spMk id="17" creationId="{F8DEC7A6-DC3E-4464-B452-2C3350D8D0B2}"/>
          </ac:spMkLst>
        </pc:spChg>
        <pc:spChg chg="mod">
          <ac:chgData name="Summer Jung" userId="f55f4652-1e45-4b38-b176-15d95abb47eb" providerId="ADAL" clId="{820F6C07-F119-423C-A3C6-23F031D7FF3E}" dt="2020-12-15T06:41:00.398" v="251" actId="1035"/>
          <ac:spMkLst>
            <pc:docMk/>
            <pc:sldMk cId="3349499816" sldId="581"/>
            <ac:spMk id="22" creationId="{9FE0BC84-8B97-48E0-92B8-05B46BB0855D}"/>
          </ac:spMkLst>
        </pc:spChg>
        <pc:spChg chg="mod">
          <ac:chgData name="Summer Jung" userId="f55f4652-1e45-4b38-b176-15d95abb47eb" providerId="ADAL" clId="{820F6C07-F119-423C-A3C6-23F031D7FF3E}" dt="2020-12-15T06:41:00.398" v="251" actId="1035"/>
          <ac:spMkLst>
            <pc:docMk/>
            <pc:sldMk cId="3349499816" sldId="581"/>
            <ac:spMk id="24" creationId="{92824CDC-9A98-48C9-AADC-20652E663799}"/>
          </ac:spMkLst>
        </pc:spChg>
        <pc:picChg chg="mod">
          <ac:chgData name="Summer Jung" userId="f55f4652-1e45-4b38-b176-15d95abb47eb" providerId="ADAL" clId="{820F6C07-F119-423C-A3C6-23F031D7FF3E}" dt="2020-12-15T06:41:00.398" v="251" actId="1035"/>
          <ac:picMkLst>
            <pc:docMk/>
            <pc:sldMk cId="3349499816" sldId="581"/>
            <ac:picMk id="7" creationId="{48B181C5-0176-484F-B404-9804C1FD634B}"/>
          </ac:picMkLst>
        </pc:picChg>
        <pc:picChg chg="mod">
          <ac:chgData name="Summer Jung" userId="f55f4652-1e45-4b38-b176-15d95abb47eb" providerId="ADAL" clId="{820F6C07-F119-423C-A3C6-23F031D7FF3E}" dt="2020-12-15T06:41:00.398" v="251" actId="1035"/>
          <ac:picMkLst>
            <pc:docMk/>
            <pc:sldMk cId="3349499816" sldId="581"/>
            <ac:picMk id="10" creationId="{A4266B84-FEF4-47E5-A172-EA07DA2E32F6}"/>
          </ac:picMkLst>
        </pc:picChg>
        <pc:picChg chg="mod">
          <ac:chgData name="Summer Jung" userId="f55f4652-1e45-4b38-b176-15d95abb47eb" providerId="ADAL" clId="{820F6C07-F119-423C-A3C6-23F031D7FF3E}" dt="2020-12-15T06:41:00.398" v="251" actId="1035"/>
          <ac:picMkLst>
            <pc:docMk/>
            <pc:sldMk cId="3349499816" sldId="581"/>
            <ac:picMk id="13" creationId="{C47AC600-46D6-4273-9065-87E9C60C7C55}"/>
          </ac:picMkLst>
        </pc:picChg>
        <pc:picChg chg="mod">
          <ac:chgData name="Summer Jung" userId="f55f4652-1e45-4b38-b176-15d95abb47eb" providerId="ADAL" clId="{820F6C07-F119-423C-A3C6-23F031D7FF3E}" dt="2020-12-15T06:41:00.398" v="251" actId="1035"/>
          <ac:picMkLst>
            <pc:docMk/>
            <pc:sldMk cId="3349499816" sldId="581"/>
            <ac:picMk id="15" creationId="{1F141376-D148-4486-AFEA-C344E79DE0F0}"/>
          </ac:picMkLst>
        </pc:picChg>
        <pc:picChg chg="mod">
          <ac:chgData name="Summer Jung" userId="f55f4652-1e45-4b38-b176-15d95abb47eb" providerId="ADAL" clId="{820F6C07-F119-423C-A3C6-23F031D7FF3E}" dt="2020-12-15T06:41:00.398" v="251" actId="1035"/>
          <ac:picMkLst>
            <pc:docMk/>
            <pc:sldMk cId="3349499816" sldId="581"/>
            <ac:picMk id="18" creationId="{5685230D-012E-4D57-A17D-F437B91EB5E3}"/>
          </ac:picMkLst>
        </pc:picChg>
        <pc:picChg chg="mod">
          <ac:chgData name="Summer Jung" userId="f55f4652-1e45-4b38-b176-15d95abb47eb" providerId="ADAL" clId="{820F6C07-F119-423C-A3C6-23F031D7FF3E}" dt="2020-12-15T06:41:00.398" v="251" actId="1035"/>
          <ac:picMkLst>
            <pc:docMk/>
            <pc:sldMk cId="3349499816" sldId="581"/>
            <ac:picMk id="19" creationId="{C099D047-07EA-42FF-A925-C612335B09AF}"/>
          </ac:picMkLst>
        </pc:picChg>
        <pc:picChg chg="mod">
          <ac:chgData name="Summer Jung" userId="f55f4652-1e45-4b38-b176-15d95abb47eb" providerId="ADAL" clId="{820F6C07-F119-423C-A3C6-23F031D7FF3E}" dt="2020-12-15T06:41:00.398" v="251" actId="1035"/>
          <ac:picMkLst>
            <pc:docMk/>
            <pc:sldMk cId="3349499816" sldId="581"/>
            <ac:picMk id="20" creationId="{7EE6EEA8-A770-4336-8600-AFAAF3ACEAB6}"/>
          </ac:picMkLst>
        </pc:picChg>
        <pc:picChg chg="mod">
          <ac:chgData name="Summer Jung" userId="f55f4652-1e45-4b38-b176-15d95abb47eb" providerId="ADAL" clId="{820F6C07-F119-423C-A3C6-23F031D7FF3E}" dt="2020-12-15T06:41:00.398" v="251" actId="1035"/>
          <ac:picMkLst>
            <pc:docMk/>
            <pc:sldMk cId="3349499816" sldId="581"/>
            <ac:picMk id="21" creationId="{E852A9B2-A636-4665-994A-F80D248B6B96}"/>
          </ac:picMkLst>
        </pc:picChg>
        <pc:picChg chg="mod">
          <ac:chgData name="Summer Jung" userId="f55f4652-1e45-4b38-b176-15d95abb47eb" providerId="ADAL" clId="{820F6C07-F119-423C-A3C6-23F031D7FF3E}" dt="2020-12-15T06:41:00.398" v="251" actId="1035"/>
          <ac:picMkLst>
            <pc:docMk/>
            <pc:sldMk cId="3349499816" sldId="581"/>
            <ac:picMk id="23" creationId="{726ABF5E-D17A-4106-8B63-8F5898E1CF4D}"/>
          </ac:picMkLst>
        </pc:picChg>
      </pc:sldChg>
      <pc:sldChg chg="modSp">
        <pc:chgData name="Summer Jung" userId="f55f4652-1e45-4b38-b176-15d95abb47eb" providerId="ADAL" clId="{820F6C07-F119-423C-A3C6-23F031D7FF3E}" dt="2020-12-15T07:10:41.652" v="1993" actId="20577"/>
        <pc:sldMkLst>
          <pc:docMk/>
          <pc:sldMk cId="1319890264" sldId="591"/>
        </pc:sldMkLst>
        <pc:spChg chg="mod">
          <ac:chgData name="Summer Jung" userId="f55f4652-1e45-4b38-b176-15d95abb47eb" providerId="ADAL" clId="{820F6C07-F119-423C-A3C6-23F031D7FF3E}" dt="2020-12-15T07:10:41.652" v="1993" actId="20577"/>
          <ac:spMkLst>
            <pc:docMk/>
            <pc:sldMk cId="1319890264" sldId="591"/>
            <ac:spMk id="5" creationId="{6B52C1BC-B8D4-446E-927D-50A2AFDE00C0}"/>
          </ac:spMkLst>
        </pc:spChg>
      </pc:sldChg>
      <pc:sldChg chg="modSp modNotesTx">
        <pc:chgData name="Summer Jung" userId="f55f4652-1e45-4b38-b176-15d95abb47eb" providerId="ADAL" clId="{820F6C07-F119-423C-A3C6-23F031D7FF3E}" dt="2020-12-15T06:53:31.884" v="924" actId="1035"/>
        <pc:sldMkLst>
          <pc:docMk/>
          <pc:sldMk cId="2038367726" sldId="1181"/>
        </pc:sldMkLst>
        <pc:spChg chg="mod">
          <ac:chgData name="Summer Jung" userId="f55f4652-1e45-4b38-b176-15d95abb47eb" providerId="ADAL" clId="{820F6C07-F119-423C-A3C6-23F031D7FF3E}" dt="2020-12-15T06:41:30.331" v="294" actId="2711"/>
          <ac:spMkLst>
            <pc:docMk/>
            <pc:sldMk cId="2038367726" sldId="1181"/>
            <ac:spMk id="2" creationId="{6D5D51DB-944A-4B97-9B97-B209F2ECAB80}"/>
          </ac:spMkLst>
        </pc:spChg>
        <pc:spChg chg="mod">
          <ac:chgData name="Summer Jung" userId="f55f4652-1e45-4b38-b176-15d95abb47eb" providerId="ADAL" clId="{820F6C07-F119-423C-A3C6-23F031D7FF3E}" dt="2020-12-15T06:53:31.884" v="924" actId="1035"/>
          <ac:spMkLst>
            <pc:docMk/>
            <pc:sldMk cId="2038367726" sldId="1181"/>
            <ac:spMk id="5" creationId="{09038271-719C-405E-BF0C-9AF86D8DDAC0}"/>
          </ac:spMkLst>
        </pc:spChg>
        <pc:picChg chg="mod">
          <ac:chgData name="Summer Jung" userId="f55f4652-1e45-4b38-b176-15d95abb47eb" providerId="ADAL" clId="{820F6C07-F119-423C-A3C6-23F031D7FF3E}" dt="2020-12-15T06:53:31.884" v="924" actId="1035"/>
          <ac:picMkLst>
            <pc:docMk/>
            <pc:sldMk cId="2038367726" sldId="1181"/>
            <ac:picMk id="6" creationId="{C658B4FB-5AC1-415A-BF8F-B48D77627CF6}"/>
          </ac:picMkLst>
        </pc:picChg>
      </pc:sldChg>
      <pc:sldChg chg="modSp">
        <pc:chgData name="Summer Jung" userId="f55f4652-1e45-4b38-b176-15d95abb47eb" providerId="ADAL" clId="{820F6C07-F119-423C-A3C6-23F031D7FF3E}" dt="2020-12-15T06:53:49.135" v="943"/>
        <pc:sldMkLst>
          <pc:docMk/>
          <pc:sldMk cId="2000222817" sldId="1184"/>
        </pc:sldMkLst>
        <pc:spChg chg="mod">
          <ac:chgData name="Summer Jung" userId="f55f4652-1e45-4b38-b176-15d95abb47eb" providerId="ADAL" clId="{820F6C07-F119-423C-A3C6-23F031D7FF3E}" dt="2020-12-15T06:53:49.135" v="943"/>
          <ac:spMkLst>
            <pc:docMk/>
            <pc:sldMk cId="2000222817" sldId="1184"/>
            <ac:spMk id="2" creationId="{F8446A85-59D5-4218-945F-33424662D5BA}"/>
          </ac:spMkLst>
        </pc:spChg>
      </pc:sldChg>
      <pc:sldChg chg="modSp ord modNotesTx">
        <pc:chgData name="Summer Jung" userId="f55f4652-1e45-4b38-b176-15d95abb47eb" providerId="ADAL" clId="{820F6C07-F119-423C-A3C6-23F031D7FF3E}" dt="2020-12-15T07:11:00.982" v="1997"/>
        <pc:sldMkLst>
          <pc:docMk/>
          <pc:sldMk cId="3671508207" sldId="1186"/>
        </pc:sldMkLst>
        <pc:spChg chg="mod">
          <ac:chgData name="Summer Jung" userId="f55f4652-1e45-4b38-b176-15d95abb47eb" providerId="ADAL" clId="{820F6C07-F119-423C-A3C6-23F031D7FF3E}" dt="2020-12-15T07:10:56.009" v="1996" actId="255"/>
          <ac:spMkLst>
            <pc:docMk/>
            <pc:sldMk cId="3671508207" sldId="1186"/>
            <ac:spMk id="2" creationId="{D6C69A6E-6F6A-4CB9-8564-ED9FEDE8A3A4}"/>
          </ac:spMkLst>
        </pc:spChg>
      </pc:sldChg>
      <pc:sldChg chg="addSp delSp modSp modNotesTx">
        <pc:chgData name="Summer Jung" userId="f55f4652-1e45-4b38-b176-15d95abb47eb" providerId="ADAL" clId="{820F6C07-F119-423C-A3C6-23F031D7FF3E}" dt="2020-12-15T07:01:41.686" v="1489" actId="20577"/>
        <pc:sldMkLst>
          <pc:docMk/>
          <pc:sldMk cId="315270995" sldId="1195"/>
        </pc:sldMkLst>
        <pc:spChg chg="mod">
          <ac:chgData name="Summer Jung" userId="f55f4652-1e45-4b38-b176-15d95abb47eb" providerId="ADAL" clId="{820F6C07-F119-423C-A3C6-23F031D7FF3E}" dt="2020-12-15T06:56:35.763" v="967" actId="20577"/>
          <ac:spMkLst>
            <pc:docMk/>
            <pc:sldMk cId="315270995" sldId="1195"/>
            <ac:spMk id="5" creationId="{6B52C1BC-B8D4-446E-927D-50A2AFDE00C0}"/>
          </ac:spMkLst>
        </pc:spChg>
        <pc:spChg chg="add mod">
          <ac:chgData name="Summer Jung" userId="f55f4652-1e45-4b38-b176-15d95abb47eb" providerId="ADAL" clId="{820F6C07-F119-423C-A3C6-23F031D7FF3E}" dt="2020-12-15T06:59:41.493" v="1287" actId="14100"/>
          <ac:spMkLst>
            <pc:docMk/>
            <pc:sldMk cId="315270995" sldId="1195"/>
            <ac:spMk id="6" creationId="{1EEA6CA0-A7EE-4A99-A306-C86D555A91B8}"/>
          </ac:spMkLst>
        </pc:spChg>
        <pc:picChg chg="del mod">
          <ac:chgData name="Summer Jung" userId="f55f4652-1e45-4b38-b176-15d95abb47eb" providerId="ADAL" clId="{820F6C07-F119-423C-A3C6-23F031D7FF3E}" dt="2020-12-15T06:55:40.784" v="959" actId="478"/>
          <ac:picMkLst>
            <pc:docMk/>
            <pc:sldMk cId="315270995" sldId="1195"/>
            <ac:picMk id="7" creationId="{48849EED-AE6F-4B25-BD8B-CF20ECCA921C}"/>
          </ac:picMkLst>
        </pc:picChg>
      </pc:sldChg>
      <pc:sldChg chg="modSp modNotesTx">
        <pc:chgData name="Summer Jung" userId="f55f4652-1e45-4b38-b176-15d95abb47eb" providerId="ADAL" clId="{820F6C07-F119-423C-A3C6-23F031D7FF3E}" dt="2020-12-15T07:13:11.739" v="2143" actId="20577"/>
        <pc:sldMkLst>
          <pc:docMk/>
          <pc:sldMk cId="3793854343" sldId="1197"/>
        </pc:sldMkLst>
        <pc:spChg chg="mod">
          <ac:chgData name="Summer Jung" userId="f55f4652-1e45-4b38-b176-15d95abb47eb" providerId="ADAL" clId="{820F6C07-F119-423C-A3C6-23F031D7FF3E}" dt="2020-12-15T07:00:14.049" v="1309" actId="20577"/>
          <ac:spMkLst>
            <pc:docMk/>
            <pc:sldMk cId="3793854343" sldId="1197"/>
            <ac:spMk id="2" creationId="{4F3990DA-62AB-4C50-B937-11759B658845}"/>
          </ac:spMkLst>
        </pc:spChg>
      </pc:sldChg>
      <pc:sldChg chg="modSp">
        <pc:chgData name="Summer Jung" userId="f55f4652-1e45-4b38-b176-15d95abb47eb" providerId="ADAL" clId="{820F6C07-F119-423C-A3C6-23F031D7FF3E}" dt="2020-12-15T07:00:55.759" v="1344" actId="20577"/>
        <pc:sldMkLst>
          <pc:docMk/>
          <pc:sldMk cId="1763805278" sldId="1199"/>
        </pc:sldMkLst>
        <pc:spChg chg="mod">
          <ac:chgData name="Summer Jung" userId="f55f4652-1e45-4b38-b176-15d95abb47eb" providerId="ADAL" clId="{820F6C07-F119-423C-A3C6-23F031D7FF3E}" dt="2020-12-15T07:00:55.759" v="1344" actId="20577"/>
          <ac:spMkLst>
            <pc:docMk/>
            <pc:sldMk cId="1763805278" sldId="1199"/>
            <ac:spMk id="14" creationId="{178FE8CB-D51E-4637-B926-4E063097F2A3}"/>
          </ac:spMkLst>
        </pc:spChg>
      </pc:sldChg>
    </pc:docChg>
  </pc:docChgLst>
  <pc:docChgLst>
    <pc:chgData name="Summer Jung" userId="f55f4652-1e45-4b38-b176-15d95abb47eb" providerId="ADAL" clId="{6FB80337-1A52-4CBE-A150-364DF61107B8}"/>
    <pc:docChg chg="undo custSel addSld delSld modSld sldOrd">
      <pc:chgData name="Summer Jung" userId="f55f4652-1e45-4b38-b176-15d95abb47eb" providerId="ADAL" clId="{6FB80337-1A52-4CBE-A150-364DF61107B8}" dt="2020-12-15T02:20:43.470" v="2092" actId="1036"/>
      <pc:docMkLst>
        <pc:docMk/>
      </pc:docMkLst>
      <pc:sldChg chg="add">
        <pc:chgData name="Summer Jung" userId="f55f4652-1e45-4b38-b176-15d95abb47eb" providerId="ADAL" clId="{6FB80337-1A52-4CBE-A150-364DF61107B8}" dt="2020-12-14T08:53:27.246" v="1732"/>
        <pc:sldMkLst>
          <pc:docMk/>
          <pc:sldMk cId="0" sldId="342"/>
        </pc:sldMkLst>
      </pc:sldChg>
      <pc:sldChg chg="modSp">
        <pc:chgData name="Summer Jung" userId="f55f4652-1e45-4b38-b176-15d95abb47eb" providerId="ADAL" clId="{6FB80337-1A52-4CBE-A150-364DF61107B8}" dt="2020-12-15T02:11:08.891" v="1993" actId="20577"/>
        <pc:sldMkLst>
          <pc:docMk/>
          <pc:sldMk cId="881424782" sldId="410"/>
        </pc:sldMkLst>
        <pc:spChg chg="mod">
          <ac:chgData name="Summer Jung" userId="f55f4652-1e45-4b38-b176-15d95abb47eb" providerId="ADAL" clId="{6FB80337-1A52-4CBE-A150-364DF61107B8}" dt="2020-12-15T02:11:08.891" v="1993" actId="20577"/>
          <ac:spMkLst>
            <pc:docMk/>
            <pc:sldMk cId="881424782" sldId="410"/>
            <ac:spMk id="2" creationId="{377DF782-1E82-4F35-AD0F-55C615AD62D1}"/>
          </ac:spMkLst>
        </pc:spChg>
      </pc:sldChg>
      <pc:sldChg chg="modSp add del">
        <pc:chgData name="Summer Jung" userId="f55f4652-1e45-4b38-b176-15d95abb47eb" providerId="ADAL" clId="{6FB80337-1A52-4CBE-A150-364DF61107B8}" dt="2020-12-14T08:47:08.067" v="1724" actId="2696"/>
        <pc:sldMkLst>
          <pc:docMk/>
          <pc:sldMk cId="645795816" sldId="514"/>
        </pc:sldMkLst>
        <pc:spChg chg="mod">
          <ac:chgData name="Summer Jung" userId="f55f4652-1e45-4b38-b176-15d95abb47eb" providerId="ADAL" clId="{6FB80337-1A52-4CBE-A150-364DF61107B8}" dt="2020-12-14T08:23:54.315" v="1219" actId="1076"/>
          <ac:spMkLst>
            <pc:docMk/>
            <pc:sldMk cId="645795816" sldId="514"/>
            <ac:spMk id="2" creationId="{8D5D1B1F-4D49-447A-B26E-0776A63706E3}"/>
          </ac:spMkLst>
        </pc:spChg>
      </pc:sldChg>
      <pc:sldChg chg="add">
        <pc:chgData name="Summer Jung" userId="f55f4652-1e45-4b38-b176-15d95abb47eb" providerId="ADAL" clId="{6FB80337-1A52-4CBE-A150-364DF61107B8}" dt="2020-12-14T08:47:23.489" v="1727"/>
        <pc:sldMkLst>
          <pc:docMk/>
          <pc:sldMk cId="3011444344" sldId="514"/>
        </pc:sldMkLst>
      </pc:sldChg>
      <pc:sldChg chg="del">
        <pc:chgData name="Summer Jung" userId="f55f4652-1e45-4b38-b176-15d95abb47eb" providerId="ADAL" clId="{6FB80337-1A52-4CBE-A150-364DF61107B8}" dt="2020-12-14T08:41:45.788" v="1718" actId="2696"/>
        <pc:sldMkLst>
          <pc:docMk/>
          <pc:sldMk cId="3212496519" sldId="524"/>
        </pc:sldMkLst>
      </pc:sldChg>
      <pc:sldChg chg="add">
        <pc:chgData name="Summer Jung" userId="f55f4652-1e45-4b38-b176-15d95abb47eb" providerId="ADAL" clId="{6FB80337-1A52-4CBE-A150-364DF61107B8}" dt="2020-12-14T08:50:31.554" v="1729"/>
        <pc:sldMkLst>
          <pc:docMk/>
          <pc:sldMk cId="3282776192" sldId="531"/>
        </pc:sldMkLst>
      </pc:sldChg>
      <pc:sldChg chg="add">
        <pc:chgData name="Summer Jung" userId="f55f4652-1e45-4b38-b176-15d95abb47eb" providerId="ADAL" clId="{6FB80337-1A52-4CBE-A150-364DF61107B8}" dt="2020-12-14T08:54:34.839" v="1734"/>
        <pc:sldMkLst>
          <pc:docMk/>
          <pc:sldMk cId="0" sldId="540"/>
        </pc:sldMkLst>
      </pc:sldChg>
      <pc:sldChg chg="add">
        <pc:chgData name="Summer Jung" userId="f55f4652-1e45-4b38-b176-15d95abb47eb" providerId="ADAL" clId="{6FB80337-1A52-4CBE-A150-364DF61107B8}" dt="2020-12-14T08:54:44.340" v="1735"/>
        <pc:sldMkLst>
          <pc:docMk/>
          <pc:sldMk cId="0" sldId="541"/>
        </pc:sldMkLst>
      </pc:sldChg>
      <pc:sldChg chg="add del">
        <pc:chgData name="Summer Jung" userId="f55f4652-1e45-4b38-b176-15d95abb47eb" providerId="ADAL" clId="{6FB80337-1A52-4CBE-A150-364DF61107B8}" dt="2020-12-15T01:59:17.657" v="1751" actId="2696"/>
        <pc:sldMkLst>
          <pc:docMk/>
          <pc:sldMk cId="2253902990" sldId="550"/>
        </pc:sldMkLst>
      </pc:sldChg>
      <pc:sldChg chg="add">
        <pc:chgData name="Summer Jung" userId="f55f4652-1e45-4b38-b176-15d95abb47eb" providerId="ADAL" clId="{6FB80337-1A52-4CBE-A150-364DF61107B8}" dt="2020-12-15T01:59:31.770" v="1753"/>
        <pc:sldMkLst>
          <pc:docMk/>
          <pc:sldMk cId="2770823028" sldId="550"/>
        </pc:sldMkLst>
      </pc:sldChg>
      <pc:sldChg chg="add del">
        <pc:chgData name="Summer Jung" userId="f55f4652-1e45-4b38-b176-15d95abb47eb" providerId="ADAL" clId="{6FB80337-1A52-4CBE-A150-364DF61107B8}" dt="2020-12-15T01:59:17.688" v="1752" actId="2696"/>
        <pc:sldMkLst>
          <pc:docMk/>
          <pc:sldMk cId="1849139562" sldId="551"/>
        </pc:sldMkLst>
      </pc:sldChg>
      <pc:sldChg chg="add">
        <pc:chgData name="Summer Jung" userId="f55f4652-1e45-4b38-b176-15d95abb47eb" providerId="ADAL" clId="{6FB80337-1A52-4CBE-A150-364DF61107B8}" dt="2020-12-15T01:59:31.770" v="1753"/>
        <pc:sldMkLst>
          <pc:docMk/>
          <pc:sldMk cId="2422891816" sldId="551"/>
        </pc:sldMkLst>
      </pc:sldChg>
      <pc:sldChg chg="add">
        <pc:chgData name="Summer Jung" userId="f55f4652-1e45-4b38-b176-15d95abb47eb" providerId="ADAL" clId="{6FB80337-1A52-4CBE-A150-364DF61107B8}" dt="2020-12-14T08:47:23.489" v="1727"/>
        <pc:sldMkLst>
          <pc:docMk/>
          <pc:sldMk cId="2809692198" sldId="552"/>
        </pc:sldMkLst>
      </pc:sldChg>
      <pc:sldChg chg="add del">
        <pc:chgData name="Summer Jung" userId="f55f4652-1e45-4b38-b176-15d95abb47eb" providerId="ADAL" clId="{6FB80337-1A52-4CBE-A150-364DF61107B8}" dt="2020-12-14T08:47:08.080" v="1725" actId="2696"/>
        <pc:sldMkLst>
          <pc:docMk/>
          <pc:sldMk cId="3354726011" sldId="552"/>
        </pc:sldMkLst>
      </pc:sldChg>
      <pc:sldChg chg="add del">
        <pc:chgData name="Summer Jung" userId="f55f4652-1e45-4b38-b176-15d95abb47eb" providerId="ADAL" clId="{6FB80337-1A52-4CBE-A150-364DF61107B8}" dt="2020-12-15T01:59:17.603" v="1747" actId="2696"/>
        <pc:sldMkLst>
          <pc:docMk/>
          <pc:sldMk cId="1677403907" sldId="555"/>
        </pc:sldMkLst>
      </pc:sldChg>
      <pc:sldChg chg="add">
        <pc:chgData name="Summer Jung" userId="f55f4652-1e45-4b38-b176-15d95abb47eb" providerId="ADAL" clId="{6FB80337-1A52-4CBE-A150-364DF61107B8}" dt="2020-12-15T01:59:31.770" v="1753"/>
        <pc:sldMkLst>
          <pc:docMk/>
          <pc:sldMk cId="3489145768" sldId="555"/>
        </pc:sldMkLst>
      </pc:sldChg>
      <pc:sldChg chg="add del">
        <pc:chgData name="Summer Jung" userId="f55f4652-1e45-4b38-b176-15d95abb47eb" providerId="ADAL" clId="{6FB80337-1A52-4CBE-A150-364DF61107B8}" dt="2020-12-15T01:59:17.657" v="1750" actId="2696"/>
        <pc:sldMkLst>
          <pc:docMk/>
          <pc:sldMk cId="3383468020" sldId="558"/>
        </pc:sldMkLst>
      </pc:sldChg>
      <pc:sldChg chg="add">
        <pc:chgData name="Summer Jung" userId="f55f4652-1e45-4b38-b176-15d95abb47eb" providerId="ADAL" clId="{6FB80337-1A52-4CBE-A150-364DF61107B8}" dt="2020-12-15T01:59:31.770" v="1753"/>
        <pc:sldMkLst>
          <pc:docMk/>
          <pc:sldMk cId="3945492108" sldId="558"/>
        </pc:sldMkLst>
      </pc:sldChg>
      <pc:sldChg chg="add del">
        <pc:chgData name="Summer Jung" userId="f55f4652-1e45-4b38-b176-15d95abb47eb" providerId="ADAL" clId="{6FB80337-1A52-4CBE-A150-364DF61107B8}" dt="2020-12-15T01:59:17.635" v="1749" actId="2696"/>
        <pc:sldMkLst>
          <pc:docMk/>
          <pc:sldMk cId="2417019512" sldId="560"/>
        </pc:sldMkLst>
      </pc:sldChg>
      <pc:sldChg chg="add">
        <pc:chgData name="Summer Jung" userId="f55f4652-1e45-4b38-b176-15d95abb47eb" providerId="ADAL" clId="{6FB80337-1A52-4CBE-A150-364DF61107B8}" dt="2020-12-15T01:59:31.770" v="1753"/>
        <pc:sldMkLst>
          <pc:docMk/>
          <pc:sldMk cId="3270590873" sldId="560"/>
        </pc:sldMkLst>
      </pc:sldChg>
      <pc:sldChg chg="add del">
        <pc:chgData name="Summer Jung" userId="f55f4652-1e45-4b38-b176-15d95abb47eb" providerId="ADAL" clId="{6FB80337-1A52-4CBE-A150-364DF61107B8}" dt="2020-12-15T01:59:17.619" v="1748" actId="2696"/>
        <pc:sldMkLst>
          <pc:docMk/>
          <pc:sldMk cId="518012385" sldId="561"/>
        </pc:sldMkLst>
      </pc:sldChg>
      <pc:sldChg chg="add">
        <pc:chgData name="Summer Jung" userId="f55f4652-1e45-4b38-b176-15d95abb47eb" providerId="ADAL" clId="{6FB80337-1A52-4CBE-A150-364DF61107B8}" dt="2020-12-15T01:59:31.770" v="1753"/>
        <pc:sldMkLst>
          <pc:docMk/>
          <pc:sldMk cId="2481753932" sldId="561"/>
        </pc:sldMkLst>
      </pc:sldChg>
      <pc:sldChg chg="add">
        <pc:chgData name="Summer Jung" userId="f55f4652-1e45-4b38-b176-15d95abb47eb" providerId="ADAL" clId="{6FB80337-1A52-4CBE-A150-364DF61107B8}" dt="2020-12-14T08:50:07.606" v="1728"/>
        <pc:sldMkLst>
          <pc:docMk/>
          <pc:sldMk cId="1471303927" sldId="562"/>
        </pc:sldMkLst>
      </pc:sldChg>
      <pc:sldChg chg="add del">
        <pc:chgData name="Summer Jung" userId="f55f4652-1e45-4b38-b176-15d95abb47eb" providerId="ADAL" clId="{6FB80337-1A52-4CBE-A150-364DF61107B8}" dt="2020-12-15T02:03:33.363" v="1901" actId="2696"/>
        <pc:sldMkLst>
          <pc:docMk/>
          <pc:sldMk cId="1858141399" sldId="581"/>
        </pc:sldMkLst>
      </pc:sldChg>
      <pc:sldChg chg="add">
        <pc:chgData name="Summer Jung" userId="f55f4652-1e45-4b38-b176-15d95abb47eb" providerId="ADAL" clId="{6FB80337-1A52-4CBE-A150-364DF61107B8}" dt="2020-12-15T02:03:38.711" v="1902"/>
        <pc:sldMkLst>
          <pc:docMk/>
          <pc:sldMk cId="3349499816" sldId="581"/>
        </pc:sldMkLst>
      </pc:sldChg>
      <pc:sldChg chg="del">
        <pc:chgData name="Summer Jung" userId="f55f4652-1e45-4b38-b176-15d95abb47eb" providerId="ADAL" clId="{6FB80337-1A52-4CBE-A150-364DF61107B8}" dt="2020-12-15T01:54:42.595" v="1736" actId="2696"/>
        <pc:sldMkLst>
          <pc:docMk/>
          <pc:sldMk cId="3978710457" sldId="581"/>
        </pc:sldMkLst>
      </pc:sldChg>
      <pc:sldChg chg="modSp modNotesTx">
        <pc:chgData name="Summer Jung" userId="f55f4652-1e45-4b38-b176-15d95abb47eb" providerId="ADAL" clId="{6FB80337-1A52-4CBE-A150-364DF61107B8}" dt="2020-12-15T01:56:11.445" v="1746" actId="20577"/>
        <pc:sldMkLst>
          <pc:docMk/>
          <pc:sldMk cId="981642986" sldId="583"/>
        </pc:sldMkLst>
        <pc:spChg chg="mod">
          <ac:chgData name="Summer Jung" userId="f55f4652-1e45-4b38-b176-15d95abb47eb" providerId="ADAL" clId="{6FB80337-1A52-4CBE-A150-364DF61107B8}" dt="2020-12-15T01:56:11.445" v="1746" actId="20577"/>
          <ac:spMkLst>
            <pc:docMk/>
            <pc:sldMk cId="981642986" sldId="583"/>
            <ac:spMk id="3" creationId="{3DEF8698-0C84-40D2-A587-C4B935855477}"/>
          </ac:spMkLst>
        </pc:spChg>
      </pc:sldChg>
      <pc:sldChg chg="modNotesTx">
        <pc:chgData name="Summer Jung" userId="f55f4652-1e45-4b38-b176-15d95abb47eb" providerId="ADAL" clId="{6FB80337-1A52-4CBE-A150-364DF61107B8}" dt="2020-12-15T02:03:13.417" v="1900" actId="6549"/>
        <pc:sldMkLst>
          <pc:docMk/>
          <pc:sldMk cId="1956456623" sldId="585"/>
        </pc:sldMkLst>
      </pc:sldChg>
      <pc:sldChg chg="add">
        <pc:chgData name="Summer Jung" userId="f55f4652-1e45-4b38-b176-15d95abb47eb" providerId="ADAL" clId="{6FB80337-1A52-4CBE-A150-364DF61107B8}" dt="2020-12-14T08:33:18.368" v="1505"/>
        <pc:sldMkLst>
          <pc:docMk/>
          <pc:sldMk cId="902450981" sldId="589"/>
        </pc:sldMkLst>
      </pc:sldChg>
      <pc:sldChg chg="modSp del">
        <pc:chgData name="Summer Jung" userId="f55f4652-1e45-4b38-b176-15d95abb47eb" providerId="ADAL" clId="{6FB80337-1A52-4CBE-A150-364DF61107B8}" dt="2020-12-14T08:33:14.657" v="1504" actId="2696"/>
        <pc:sldMkLst>
          <pc:docMk/>
          <pc:sldMk cId="1295835123" sldId="589"/>
        </pc:sldMkLst>
        <pc:spChg chg="mod">
          <ac:chgData name="Summer Jung" userId="f55f4652-1e45-4b38-b176-15d95abb47eb" providerId="ADAL" clId="{6FB80337-1A52-4CBE-A150-364DF61107B8}" dt="2020-12-14T07:53:11.559" v="648" actId="1037"/>
          <ac:spMkLst>
            <pc:docMk/>
            <pc:sldMk cId="1295835123" sldId="589"/>
            <ac:spMk id="17" creationId="{494AC5D5-EC44-49A5-9ADE-9D4E0723758C}"/>
          </ac:spMkLst>
        </pc:spChg>
        <pc:spChg chg="mod">
          <ac:chgData name="Summer Jung" userId="f55f4652-1e45-4b38-b176-15d95abb47eb" providerId="ADAL" clId="{6FB80337-1A52-4CBE-A150-364DF61107B8}" dt="2020-12-14T07:52:47.762" v="625" actId="14100"/>
          <ac:spMkLst>
            <pc:docMk/>
            <pc:sldMk cId="1295835123" sldId="589"/>
            <ac:spMk id="18" creationId="{3FC62824-4C8E-4936-9F49-67ACCE451E1C}"/>
          </ac:spMkLst>
        </pc:spChg>
        <pc:spChg chg="mod">
          <ac:chgData name="Summer Jung" userId="f55f4652-1e45-4b38-b176-15d95abb47eb" providerId="ADAL" clId="{6FB80337-1A52-4CBE-A150-364DF61107B8}" dt="2020-12-14T07:52:38.976" v="623" actId="1035"/>
          <ac:spMkLst>
            <pc:docMk/>
            <pc:sldMk cId="1295835123" sldId="589"/>
            <ac:spMk id="22" creationId="{5CE4C49A-AA4F-4710-A125-C0A1EF834FC1}"/>
          </ac:spMkLst>
        </pc:spChg>
        <pc:spChg chg="mod">
          <ac:chgData name="Summer Jung" userId="f55f4652-1e45-4b38-b176-15d95abb47eb" providerId="ADAL" clId="{6FB80337-1A52-4CBE-A150-364DF61107B8}" dt="2020-12-14T08:07:33.803" v="726" actId="1038"/>
          <ac:spMkLst>
            <pc:docMk/>
            <pc:sldMk cId="1295835123" sldId="589"/>
            <ac:spMk id="24" creationId="{B8178E66-89AC-4FDE-BA9C-3D7AC86138C2}"/>
          </ac:spMkLst>
        </pc:spChg>
        <pc:spChg chg="mod">
          <ac:chgData name="Summer Jung" userId="f55f4652-1e45-4b38-b176-15d95abb47eb" providerId="ADAL" clId="{6FB80337-1A52-4CBE-A150-364DF61107B8}" dt="2020-12-14T08:07:33.803" v="726" actId="1038"/>
          <ac:spMkLst>
            <pc:docMk/>
            <pc:sldMk cId="1295835123" sldId="589"/>
            <ac:spMk id="34" creationId="{D73C6E3A-7390-49B5-A4D5-1B7CC389916C}"/>
          </ac:spMkLst>
        </pc:spChg>
        <pc:grpChg chg="mod">
          <ac:chgData name="Summer Jung" userId="f55f4652-1e45-4b38-b176-15d95abb47eb" providerId="ADAL" clId="{6FB80337-1A52-4CBE-A150-364DF61107B8}" dt="2020-12-14T07:52:03.929" v="593" actId="1037"/>
          <ac:grpSpMkLst>
            <pc:docMk/>
            <pc:sldMk cId="1295835123" sldId="589"/>
            <ac:grpSpMk id="4" creationId="{0F21372E-801B-435F-9627-4DD0D7EFA36A}"/>
          </ac:grpSpMkLst>
        </pc:grpChg>
        <pc:picChg chg="mod">
          <ac:chgData name="Summer Jung" userId="f55f4652-1e45-4b38-b176-15d95abb47eb" providerId="ADAL" clId="{6FB80337-1A52-4CBE-A150-364DF61107B8}" dt="2020-12-14T07:50:40.957" v="476" actId="14861"/>
          <ac:picMkLst>
            <pc:docMk/>
            <pc:sldMk cId="1295835123" sldId="589"/>
            <ac:picMk id="2" creationId="{AE77F32E-EAA9-4CF8-8CCB-CA3949CC1D8D}"/>
          </ac:picMkLst>
        </pc:picChg>
        <pc:picChg chg="mod">
          <ac:chgData name="Summer Jung" userId="f55f4652-1e45-4b38-b176-15d95abb47eb" providerId="ADAL" clId="{6FB80337-1A52-4CBE-A150-364DF61107B8}" dt="2020-12-14T08:07:33.803" v="726" actId="1038"/>
          <ac:picMkLst>
            <pc:docMk/>
            <pc:sldMk cId="1295835123" sldId="589"/>
            <ac:picMk id="15" creationId="{6A65FC41-0C7B-4F23-AF18-1D229B320E64}"/>
          </ac:picMkLst>
        </pc:picChg>
        <pc:cxnChg chg="mod">
          <ac:chgData name="Summer Jung" userId="f55f4652-1e45-4b38-b176-15d95abb47eb" providerId="ADAL" clId="{6FB80337-1A52-4CBE-A150-364DF61107B8}" dt="2020-12-14T07:52:55.622" v="633" actId="14100"/>
          <ac:cxnSpMkLst>
            <pc:docMk/>
            <pc:sldMk cId="1295835123" sldId="589"/>
            <ac:cxnSpMk id="28" creationId="{1F7B04FF-B783-4D0E-9359-29929D69E663}"/>
          </ac:cxnSpMkLst>
        </pc:cxnChg>
        <pc:cxnChg chg="mod">
          <ac:chgData name="Summer Jung" userId="f55f4652-1e45-4b38-b176-15d95abb47eb" providerId="ADAL" clId="{6FB80337-1A52-4CBE-A150-364DF61107B8}" dt="2020-12-14T07:53:00.969" v="635" actId="14100"/>
          <ac:cxnSpMkLst>
            <pc:docMk/>
            <pc:sldMk cId="1295835123" sldId="589"/>
            <ac:cxnSpMk id="30" creationId="{0A8AA0A4-5E9C-43BD-8066-5622FA676331}"/>
          </ac:cxnSpMkLst>
        </pc:cxnChg>
        <pc:cxnChg chg="mod">
          <ac:chgData name="Summer Jung" userId="f55f4652-1e45-4b38-b176-15d95abb47eb" providerId="ADAL" clId="{6FB80337-1A52-4CBE-A150-364DF61107B8}" dt="2020-12-14T08:07:33.803" v="726" actId="1038"/>
          <ac:cxnSpMkLst>
            <pc:docMk/>
            <pc:sldMk cId="1295835123" sldId="589"/>
            <ac:cxnSpMk id="33" creationId="{944533AD-1987-49EA-ACE5-D4BB7D52326D}"/>
          </ac:cxnSpMkLst>
        </pc:cxnChg>
      </pc:sldChg>
      <pc:sldChg chg="modSp ord modNotesTx">
        <pc:chgData name="Summer Jung" userId="f55f4652-1e45-4b38-b176-15d95abb47eb" providerId="ADAL" clId="{6FB80337-1A52-4CBE-A150-364DF61107B8}" dt="2020-12-14T08:33:26.811" v="1506"/>
        <pc:sldMkLst>
          <pc:docMk/>
          <pc:sldMk cId="3607396141" sldId="591"/>
        </pc:sldMkLst>
        <pc:spChg chg="mod">
          <ac:chgData name="Summer Jung" userId="f55f4652-1e45-4b38-b176-15d95abb47eb" providerId="ADAL" clId="{6FB80337-1A52-4CBE-A150-364DF61107B8}" dt="2020-12-14T07:45:52.566" v="272" actId="2711"/>
          <ac:spMkLst>
            <pc:docMk/>
            <pc:sldMk cId="3607396141" sldId="591"/>
            <ac:spMk id="5" creationId="{6B52C1BC-B8D4-446E-927D-50A2AFDE00C0}"/>
          </ac:spMkLst>
        </pc:spChg>
        <pc:spChg chg="mod">
          <ac:chgData name="Summer Jung" userId="f55f4652-1e45-4b38-b176-15d95abb47eb" providerId="ADAL" clId="{6FB80337-1A52-4CBE-A150-364DF61107B8}" dt="2020-12-14T08:33:10.138" v="1503" actId="14100"/>
          <ac:spMkLst>
            <pc:docMk/>
            <pc:sldMk cId="3607396141" sldId="591"/>
            <ac:spMk id="17" creationId="{111035AC-037F-4FA1-94DA-CC8A99DE1890}"/>
          </ac:spMkLst>
        </pc:spChg>
      </pc:sldChg>
      <pc:sldChg chg="addSp delSp modSp add delAnim modAnim modNotesTx">
        <pc:chgData name="Summer Jung" userId="f55f4652-1e45-4b38-b176-15d95abb47eb" providerId="ADAL" clId="{6FB80337-1A52-4CBE-A150-364DF61107B8}" dt="2020-12-15T02:20:43.470" v="2092" actId="1036"/>
        <pc:sldMkLst>
          <pc:docMk/>
          <pc:sldMk cId="1353113927" sldId="594"/>
        </pc:sldMkLst>
        <pc:spChg chg="mod">
          <ac:chgData name="Summer Jung" userId="f55f4652-1e45-4b38-b176-15d95abb47eb" providerId="ADAL" clId="{6FB80337-1A52-4CBE-A150-364DF61107B8}" dt="2020-12-14T08:15:01.188" v="826" actId="6549"/>
          <ac:spMkLst>
            <pc:docMk/>
            <pc:sldMk cId="1353113927" sldId="594"/>
            <ac:spMk id="2" creationId="{AF902229-82B2-4173-816B-E26766B8FD95}"/>
          </ac:spMkLst>
        </pc:spChg>
        <pc:spChg chg="mod">
          <ac:chgData name="Summer Jung" userId="f55f4652-1e45-4b38-b176-15d95abb47eb" providerId="ADAL" clId="{6FB80337-1A52-4CBE-A150-364DF61107B8}" dt="2020-12-14T08:19:42.138" v="981" actId="1076"/>
          <ac:spMkLst>
            <pc:docMk/>
            <pc:sldMk cId="1353113927" sldId="594"/>
            <ac:spMk id="10" creationId="{DD2372DD-112E-481B-8096-D037DCB97C98}"/>
          </ac:spMkLst>
        </pc:spChg>
        <pc:spChg chg="add del mod">
          <ac:chgData name="Summer Jung" userId="f55f4652-1e45-4b38-b176-15d95abb47eb" providerId="ADAL" clId="{6FB80337-1A52-4CBE-A150-364DF61107B8}" dt="2020-12-14T08:17:17.896" v="869" actId="478"/>
          <ac:spMkLst>
            <pc:docMk/>
            <pc:sldMk cId="1353113927" sldId="594"/>
            <ac:spMk id="12" creationId="{03C46B97-0361-40A3-A528-F490FFA7721E}"/>
          </ac:spMkLst>
        </pc:spChg>
        <pc:spChg chg="add mod">
          <ac:chgData name="Summer Jung" userId="f55f4652-1e45-4b38-b176-15d95abb47eb" providerId="ADAL" clId="{6FB80337-1A52-4CBE-A150-364DF61107B8}" dt="2020-12-14T08:20:44.009" v="1011" actId="208"/>
          <ac:spMkLst>
            <pc:docMk/>
            <pc:sldMk cId="1353113927" sldId="594"/>
            <ac:spMk id="20" creationId="{FBB8C7DD-9689-4919-A1D0-8EBEED1100B4}"/>
          </ac:spMkLst>
        </pc:spChg>
        <pc:spChg chg="mod">
          <ac:chgData name="Summer Jung" userId="f55f4652-1e45-4b38-b176-15d95abb47eb" providerId="ADAL" clId="{6FB80337-1A52-4CBE-A150-364DF61107B8}" dt="2020-12-15T02:20:37.438" v="2085" actId="1036"/>
          <ac:spMkLst>
            <pc:docMk/>
            <pc:sldMk cId="1353113927" sldId="594"/>
            <ac:spMk id="25" creationId="{522F298B-78DE-43A8-81A4-49FAEC68403C}"/>
          </ac:spMkLst>
        </pc:spChg>
        <pc:grpChg chg="add mod">
          <ac:chgData name="Summer Jung" userId="f55f4652-1e45-4b38-b176-15d95abb47eb" providerId="ADAL" clId="{6FB80337-1A52-4CBE-A150-364DF61107B8}" dt="2020-12-15T02:20:43.470" v="2092" actId="1036"/>
          <ac:grpSpMkLst>
            <pc:docMk/>
            <pc:sldMk cId="1353113927" sldId="594"/>
            <ac:grpSpMk id="6" creationId="{66FE73D8-30DC-4846-A529-F3CB1874EE73}"/>
          </ac:grpSpMkLst>
        </pc:grpChg>
        <pc:picChg chg="mod">
          <ac:chgData name="Summer Jung" userId="f55f4652-1e45-4b38-b176-15d95abb47eb" providerId="ADAL" clId="{6FB80337-1A52-4CBE-A150-364DF61107B8}" dt="2020-12-14T08:19:34.505" v="979" actId="1037"/>
          <ac:picMkLst>
            <pc:docMk/>
            <pc:sldMk cId="1353113927" sldId="594"/>
            <ac:picMk id="3" creationId="{F4DAF9AB-2117-42FA-BC01-79E83ABE989D}"/>
          </ac:picMkLst>
        </pc:picChg>
        <pc:picChg chg="add mod">
          <ac:chgData name="Summer Jung" userId="f55f4652-1e45-4b38-b176-15d95abb47eb" providerId="ADAL" clId="{6FB80337-1A52-4CBE-A150-364DF61107B8}" dt="2020-12-15T02:19:44.014" v="2065"/>
          <ac:picMkLst>
            <pc:docMk/>
            <pc:sldMk cId="1353113927" sldId="594"/>
            <ac:picMk id="4" creationId="{E02EBC70-114E-4F9C-ADA6-D35A2B89B5BE}"/>
          </ac:picMkLst>
        </pc:picChg>
        <pc:picChg chg="add mod">
          <ac:chgData name="Summer Jung" userId="f55f4652-1e45-4b38-b176-15d95abb47eb" providerId="ADAL" clId="{6FB80337-1A52-4CBE-A150-364DF61107B8}" dt="2020-12-15T02:19:46.583" v="2066"/>
          <ac:picMkLst>
            <pc:docMk/>
            <pc:sldMk cId="1353113927" sldId="594"/>
            <ac:picMk id="5" creationId="{57587197-3D49-4FFF-AA39-FE58791C60E9}"/>
          </ac:picMkLst>
        </pc:picChg>
        <pc:picChg chg="mod">
          <ac:chgData name="Summer Jung" userId="f55f4652-1e45-4b38-b176-15d95abb47eb" providerId="ADAL" clId="{6FB80337-1A52-4CBE-A150-364DF61107B8}" dt="2020-12-15T02:20:43.470" v="2092" actId="1036"/>
          <ac:picMkLst>
            <pc:docMk/>
            <pc:sldMk cId="1353113927" sldId="594"/>
            <ac:picMk id="7" creationId="{A6B68904-5AB2-4E9F-9AE5-4583196712AA}"/>
          </ac:picMkLst>
        </pc:picChg>
        <pc:picChg chg="mod">
          <ac:chgData name="Summer Jung" userId="f55f4652-1e45-4b38-b176-15d95abb47eb" providerId="ADAL" clId="{6FB80337-1A52-4CBE-A150-364DF61107B8}" dt="2020-12-15T02:19:58.544" v="2068" actId="1076"/>
          <ac:picMkLst>
            <pc:docMk/>
            <pc:sldMk cId="1353113927" sldId="594"/>
            <ac:picMk id="11" creationId="{A743D825-D434-4DD0-B19C-272B4073B4B8}"/>
          </ac:picMkLst>
        </pc:picChg>
        <pc:picChg chg="add mod ord">
          <ac:chgData name="Summer Jung" userId="f55f4652-1e45-4b38-b176-15d95abb47eb" providerId="ADAL" clId="{6FB80337-1A52-4CBE-A150-364DF61107B8}" dt="2020-12-14T08:19:34.505" v="979" actId="1037"/>
          <ac:picMkLst>
            <pc:docMk/>
            <pc:sldMk cId="1353113927" sldId="594"/>
            <ac:picMk id="13" creationId="{069C9297-DED9-4E37-8A68-59DB9CEF9166}"/>
          </ac:picMkLst>
        </pc:picChg>
        <pc:cxnChg chg="del mod">
          <ac:chgData name="Summer Jung" userId="f55f4652-1e45-4b38-b176-15d95abb47eb" providerId="ADAL" clId="{6FB80337-1A52-4CBE-A150-364DF61107B8}" dt="2020-12-14T08:18:49.948" v="890" actId="478"/>
          <ac:cxnSpMkLst>
            <pc:docMk/>
            <pc:sldMk cId="1353113927" sldId="594"/>
            <ac:cxnSpMk id="9" creationId="{C1DC097A-5718-43A4-9B35-C81DA9E6080F}"/>
          </ac:cxnSpMkLst>
        </pc:cxnChg>
        <pc:cxnChg chg="del mod">
          <ac:chgData name="Summer Jung" userId="f55f4652-1e45-4b38-b176-15d95abb47eb" providerId="ADAL" clId="{6FB80337-1A52-4CBE-A150-364DF61107B8}" dt="2020-12-14T08:18:50.446" v="891" actId="478"/>
          <ac:cxnSpMkLst>
            <pc:docMk/>
            <pc:sldMk cId="1353113927" sldId="594"/>
            <ac:cxnSpMk id="15" creationId="{14A3C826-C5FA-40F6-AC37-F10F06B3CC1A}"/>
          </ac:cxnSpMkLst>
        </pc:cxnChg>
        <pc:cxnChg chg="add mod">
          <ac:chgData name="Summer Jung" userId="f55f4652-1e45-4b38-b176-15d95abb47eb" providerId="ADAL" clId="{6FB80337-1A52-4CBE-A150-364DF61107B8}" dt="2020-12-14T08:19:57.265" v="984" actId="14100"/>
          <ac:cxnSpMkLst>
            <pc:docMk/>
            <pc:sldMk cId="1353113927" sldId="594"/>
            <ac:cxnSpMk id="16" creationId="{8F3A234A-833C-45CF-AD9A-0A2037BEF549}"/>
          </ac:cxnSpMkLst>
        </pc:cxnChg>
        <pc:cxnChg chg="add mod">
          <ac:chgData name="Summer Jung" userId="f55f4652-1e45-4b38-b176-15d95abb47eb" providerId="ADAL" clId="{6FB80337-1A52-4CBE-A150-364DF61107B8}" dt="2020-12-15T02:20:00.923" v="2069" actId="14100"/>
          <ac:cxnSpMkLst>
            <pc:docMk/>
            <pc:sldMk cId="1353113927" sldId="594"/>
            <ac:cxnSpMk id="17" creationId="{EBCC9468-6F02-47E7-9CBB-546EE5A8CE06}"/>
          </ac:cxnSpMkLst>
        </pc:cxnChg>
        <pc:cxnChg chg="mod">
          <ac:chgData name="Summer Jung" userId="f55f4652-1e45-4b38-b176-15d95abb47eb" providerId="ADAL" clId="{6FB80337-1A52-4CBE-A150-364DF61107B8}" dt="2020-12-14T08:18:32.662" v="888" actId="1036"/>
          <ac:cxnSpMkLst>
            <pc:docMk/>
            <pc:sldMk cId="1353113927" sldId="594"/>
            <ac:cxnSpMk id="26" creationId="{066FEB59-D1CE-4329-8BC6-84B534DC54E4}"/>
          </ac:cxnSpMkLst>
        </pc:cxnChg>
      </pc:sldChg>
      <pc:sldChg chg="del">
        <pc:chgData name="Summer Jung" userId="f55f4652-1e45-4b38-b176-15d95abb47eb" providerId="ADAL" clId="{6FB80337-1A52-4CBE-A150-364DF61107B8}" dt="2020-12-14T08:13:22.711" v="729" actId="2696"/>
        <pc:sldMkLst>
          <pc:docMk/>
          <pc:sldMk cId="2027124701" sldId="594"/>
        </pc:sldMkLst>
      </pc:sldChg>
      <pc:sldChg chg="add del">
        <pc:chgData name="Summer Jung" userId="f55f4652-1e45-4b38-b176-15d95abb47eb" providerId="ADAL" clId="{6FB80337-1A52-4CBE-A150-364DF61107B8}" dt="2020-12-15T02:13:47.110" v="1994" actId="2696"/>
        <pc:sldMkLst>
          <pc:docMk/>
          <pc:sldMk cId="1643168364" sldId="595"/>
        </pc:sldMkLst>
      </pc:sldChg>
      <pc:sldChg chg="modSp del modNotesTx">
        <pc:chgData name="Summer Jung" userId="f55f4652-1e45-4b38-b176-15d95abb47eb" providerId="ADAL" clId="{6FB80337-1A52-4CBE-A150-364DF61107B8}" dt="2020-12-14T08:46:33.326" v="1721" actId="2696"/>
        <pc:sldMkLst>
          <pc:docMk/>
          <pc:sldMk cId="1784222212" sldId="595"/>
        </pc:sldMkLst>
        <pc:spChg chg="mod">
          <ac:chgData name="Summer Jung" userId="f55f4652-1e45-4b38-b176-15d95abb47eb" providerId="ADAL" clId="{6FB80337-1A52-4CBE-A150-364DF61107B8}" dt="2020-12-14T08:41:21.591" v="1716" actId="14100"/>
          <ac:spMkLst>
            <pc:docMk/>
            <pc:sldMk cId="1784222212" sldId="595"/>
            <ac:spMk id="28" creationId="{DC17850B-D4CC-480F-A7DB-6F48D0DCDFCD}"/>
          </ac:spMkLst>
        </pc:spChg>
      </pc:sldChg>
      <pc:sldChg chg="add">
        <pc:chgData name="Summer Jung" userId="f55f4652-1e45-4b38-b176-15d95abb47eb" providerId="ADAL" clId="{6FB80337-1A52-4CBE-A150-364DF61107B8}" dt="2020-12-15T02:13:50.681" v="1995"/>
        <pc:sldMkLst>
          <pc:docMk/>
          <pc:sldMk cId="3539701647" sldId="595"/>
        </pc:sldMkLst>
      </pc:sldChg>
      <pc:sldChg chg="modSp">
        <pc:chgData name="Summer Jung" userId="f55f4652-1e45-4b38-b176-15d95abb47eb" providerId="ADAL" clId="{6FB80337-1A52-4CBE-A150-364DF61107B8}" dt="2020-12-14T07:47:07.739" v="292" actId="14861"/>
        <pc:sldMkLst>
          <pc:docMk/>
          <pc:sldMk cId="989257960" sldId="1182"/>
        </pc:sldMkLst>
        <pc:spChg chg="mod">
          <ac:chgData name="Summer Jung" userId="f55f4652-1e45-4b38-b176-15d95abb47eb" providerId="ADAL" clId="{6FB80337-1A52-4CBE-A150-364DF61107B8}" dt="2020-12-14T07:44:28.379" v="253"/>
          <ac:spMkLst>
            <pc:docMk/>
            <pc:sldMk cId="989257960" sldId="1182"/>
            <ac:spMk id="2" creationId="{B79123A3-CF8E-48E4-BE19-65434CBFC8BC}"/>
          </ac:spMkLst>
        </pc:spChg>
        <pc:picChg chg="mod">
          <ac:chgData name="Summer Jung" userId="f55f4652-1e45-4b38-b176-15d95abb47eb" providerId="ADAL" clId="{6FB80337-1A52-4CBE-A150-364DF61107B8}" dt="2020-12-14T07:47:02.290" v="290" actId="14861"/>
          <ac:picMkLst>
            <pc:docMk/>
            <pc:sldMk cId="989257960" sldId="1182"/>
            <ac:picMk id="6" creationId="{79C09B86-63F1-44E7-B32C-F87E7E36F481}"/>
          </ac:picMkLst>
        </pc:picChg>
        <pc:picChg chg="mod">
          <ac:chgData name="Summer Jung" userId="f55f4652-1e45-4b38-b176-15d95abb47eb" providerId="ADAL" clId="{6FB80337-1A52-4CBE-A150-364DF61107B8}" dt="2020-12-14T07:47:07.739" v="292" actId="14861"/>
          <ac:picMkLst>
            <pc:docMk/>
            <pc:sldMk cId="989257960" sldId="1182"/>
            <ac:picMk id="9" creationId="{42B98B9B-37E5-4C51-9BC3-7F57382789B6}"/>
          </ac:picMkLst>
        </pc:picChg>
      </pc:sldChg>
      <pc:sldChg chg="modSp modNotesTx">
        <pc:chgData name="Summer Jung" userId="f55f4652-1e45-4b38-b176-15d95abb47eb" providerId="ADAL" clId="{6FB80337-1A52-4CBE-A150-364DF61107B8}" dt="2020-12-15T02:17:42.254" v="2057" actId="255"/>
        <pc:sldMkLst>
          <pc:docMk/>
          <pc:sldMk cId="2826560857" sldId="1183"/>
        </pc:sldMkLst>
        <pc:spChg chg="mod">
          <ac:chgData name="Summer Jung" userId="f55f4652-1e45-4b38-b176-15d95abb47eb" providerId="ADAL" clId="{6FB80337-1A52-4CBE-A150-364DF61107B8}" dt="2020-12-15T02:17:42.254" v="2057" actId="255"/>
          <ac:spMkLst>
            <pc:docMk/>
            <pc:sldMk cId="2826560857" sldId="1183"/>
            <ac:spMk id="2" creationId="{36738F6B-9B34-4DFE-8704-C2A22DEC665F}"/>
          </ac:spMkLst>
        </pc:spChg>
        <pc:picChg chg="mod">
          <ac:chgData name="Summer Jung" userId="f55f4652-1e45-4b38-b176-15d95abb47eb" providerId="ADAL" clId="{6FB80337-1A52-4CBE-A150-364DF61107B8}" dt="2020-12-14T07:47:33.394" v="295" actId="14861"/>
          <ac:picMkLst>
            <pc:docMk/>
            <pc:sldMk cId="2826560857" sldId="1183"/>
            <ac:picMk id="6" creationId="{A16D55A4-5A00-4D8C-BBED-E602AEFE258B}"/>
          </ac:picMkLst>
        </pc:picChg>
        <pc:picChg chg="mod">
          <ac:chgData name="Summer Jung" userId="f55f4652-1e45-4b38-b176-15d95abb47eb" providerId="ADAL" clId="{6FB80337-1A52-4CBE-A150-364DF61107B8}" dt="2020-12-14T07:47:38.568" v="297" actId="14861"/>
          <ac:picMkLst>
            <pc:docMk/>
            <pc:sldMk cId="2826560857" sldId="1183"/>
            <ac:picMk id="8" creationId="{02222EFF-BF04-45D9-BD13-4ACA46524294}"/>
          </ac:picMkLst>
        </pc:picChg>
      </pc:sldChg>
      <pc:sldChg chg="modSp del modNotesTx">
        <pc:chgData name="Summer Jung" userId="f55f4652-1e45-4b38-b176-15d95abb47eb" providerId="ADAL" clId="{6FB80337-1A52-4CBE-A150-364DF61107B8}" dt="2020-12-14T08:45:40.550" v="1719" actId="2696"/>
        <pc:sldMkLst>
          <pc:docMk/>
          <pc:sldMk cId="3504164654" sldId="1184"/>
        </pc:sldMkLst>
        <pc:spChg chg="mod">
          <ac:chgData name="Summer Jung" userId="f55f4652-1e45-4b38-b176-15d95abb47eb" providerId="ADAL" clId="{6FB80337-1A52-4CBE-A150-364DF61107B8}" dt="2020-12-14T08:03:47.277" v="666" actId="2711"/>
          <ac:spMkLst>
            <pc:docMk/>
            <pc:sldMk cId="3504164654" sldId="1184"/>
            <ac:spMk id="2" creationId="{F8446A85-59D5-4218-945F-33424662D5BA}"/>
          </ac:spMkLst>
        </pc:spChg>
        <pc:picChg chg="mod">
          <ac:chgData name="Summer Jung" userId="f55f4652-1e45-4b38-b176-15d95abb47eb" providerId="ADAL" clId="{6FB80337-1A52-4CBE-A150-364DF61107B8}" dt="2020-12-14T08:36:07.221" v="1532" actId="554"/>
          <ac:picMkLst>
            <pc:docMk/>
            <pc:sldMk cId="3504164654" sldId="1184"/>
            <ac:picMk id="5" creationId="{44AC7B38-6DDD-4B6D-A6CD-F352F0C1AB2F}"/>
          </ac:picMkLst>
        </pc:picChg>
        <pc:picChg chg="mod">
          <ac:chgData name="Summer Jung" userId="f55f4652-1e45-4b38-b176-15d95abb47eb" providerId="ADAL" clId="{6FB80337-1A52-4CBE-A150-364DF61107B8}" dt="2020-12-14T08:36:07.221" v="1532" actId="554"/>
          <ac:picMkLst>
            <pc:docMk/>
            <pc:sldMk cId="3504164654" sldId="1184"/>
            <ac:picMk id="6" creationId="{97AE47AD-2101-4984-B4EE-1586D9BC6A80}"/>
          </ac:picMkLst>
        </pc:picChg>
      </pc:sldChg>
      <pc:sldChg chg="add">
        <pc:chgData name="Summer Jung" userId="f55f4652-1e45-4b38-b176-15d95abb47eb" providerId="ADAL" clId="{6FB80337-1A52-4CBE-A150-364DF61107B8}" dt="2020-12-14T08:45:44.711" v="1720"/>
        <pc:sldMkLst>
          <pc:docMk/>
          <pc:sldMk cId="3616191917" sldId="1184"/>
        </pc:sldMkLst>
      </pc:sldChg>
      <pc:sldChg chg="add">
        <pc:chgData name="Summer Jung" userId="f55f4652-1e45-4b38-b176-15d95abb47eb" providerId="ADAL" clId="{6FB80337-1A52-4CBE-A150-364DF61107B8}" dt="2020-12-14T08:47:23.489" v="1727"/>
        <pc:sldMkLst>
          <pc:docMk/>
          <pc:sldMk cId="73926496" sldId="1186"/>
        </pc:sldMkLst>
      </pc:sldChg>
      <pc:sldChg chg="del">
        <pc:chgData name="Summer Jung" userId="f55f4652-1e45-4b38-b176-15d95abb47eb" providerId="ADAL" clId="{6FB80337-1A52-4CBE-A150-364DF61107B8}" dt="2020-12-14T08:47:08.055" v="1723" actId="2696"/>
        <pc:sldMkLst>
          <pc:docMk/>
          <pc:sldMk cId="1999667571" sldId="1186"/>
        </pc:sldMkLst>
      </pc:sldChg>
      <pc:sldChg chg="del">
        <pc:chgData name="Summer Jung" userId="f55f4652-1e45-4b38-b176-15d95abb47eb" providerId="ADAL" clId="{6FB80337-1A52-4CBE-A150-364DF61107B8}" dt="2020-12-14T08:13:42.401" v="731" actId="2696"/>
        <pc:sldMkLst>
          <pc:docMk/>
          <pc:sldMk cId="3039767850" sldId="1187"/>
        </pc:sldMkLst>
      </pc:sldChg>
      <pc:sldChg chg="modSp add modNotesTx">
        <pc:chgData name="Summer Jung" userId="f55f4652-1e45-4b38-b176-15d95abb47eb" providerId="ADAL" clId="{6FB80337-1A52-4CBE-A150-364DF61107B8}" dt="2020-12-14T08:27:41.119" v="1489" actId="1038"/>
        <pc:sldMkLst>
          <pc:docMk/>
          <pc:sldMk cId="4035316986" sldId="1187"/>
        </pc:sldMkLst>
        <pc:spChg chg="mod">
          <ac:chgData name="Summer Jung" userId="f55f4652-1e45-4b38-b176-15d95abb47eb" providerId="ADAL" clId="{6FB80337-1A52-4CBE-A150-364DF61107B8}" dt="2020-12-14T08:24:33.154" v="1235" actId="2711"/>
          <ac:spMkLst>
            <pc:docMk/>
            <pc:sldMk cId="4035316986" sldId="1187"/>
            <ac:spMk id="2" creationId="{29F00542-B509-4F93-B25D-509D9282F32D}"/>
          </ac:spMkLst>
        </pc:spChg>
        <pc:spChg chg="mod">
          <ac:chgData name="Summer Jung" userId="f55f4652-1e45-4b38-b176-15d95abb47eb" providerId="ADAL" clId="{6FB80337-1A52-4CBE-A150-364DF61107B8}" dt="2020-12-14T08:27:18.324" v="1464" actId="1038"/>
          <ac:spMkLst>
            <pc:docMk/>
            <pc:sldMk cId="4035316986" sldId="1187"/>
            <ac:spMk id="6" creationId="{D1AAA88A-A045-4128-A743-5F8D82ED9D75}"/>
          </ac:spMkLst>
        </pc:spChg>
        <pc:spChg chg="mod">
          <ac:chgData name="Summer Jung" userId="f55f4652-1e45-4b38-b176-15d95abb47eb" providerId="ADAL" clId="{6FB80337-1A52-4CBE-A150-364DF61107B8}" dt="2020-12-14T08:27:41.119" v="1489" actId="1038"/>
          <ac:spMkLst>
            <pc:docMk/>
            <pc:sldMk cId="4035316986" sldId="1187"/>
            <ac:spMk id="7" creationId="{DB420B33-5CD0-413A-A713-5D716209CBB2}"/>
          </ac:spMkLst>
        </pc:spChg>
        <pc:picChg chg="mod">
          <ac:chgData name="Summer Jung" userId="f55f4652-1e45-4b38-b176-15d95abb47eb" providerId="ADAL" clId="{6FB80337-1A52-4CBE-A150-364DF61107B8}" dt="2020-12-14T08:27:11.928" v="1461" actId="12788"/>
          <ac:picMkLst>
            <pc:docMk/>
            <pc:sldMk cId="4035316986" sldId="1187"/>
            <ac:picMk id="5" creationId="{60038BA8-CC00-4C18-B92F-FC9B0810D8C6}"/>
          </ac:picMkLst>
        </pc:picChg>
      </pc:sldChg>
      <pc:sldChg chg="del">
        <pc:chgData name="Summer Jung" userId="f55f4652-1e45-4b38-b176-15d95abb47eb" providerId="ADAL" clId="{6FB80337-1A52-4CBE-A150-364DF61107B8}" dt="2020-12-14T08:13:22.703" v="728" actId="2696"/>
        <pc:sldMkLst>
          <pc:docMk/>
          <pc:sldMk cId="3538920232" sldId="1188"/>
        </pc:sldMkLst>
      </pc:sldChg>
      <pc:sldChg chg="modSp add del">
        <pc:chgData name="Summer Jung" userId="f55f4652-1e45-4b38-b176-15d95abb47eb" providerId="ADAL" clId="{6FB80337-1A52-4CBE-A150-364DF61107B8}" dt="2020-12-14T08:23:31.871" v="1217" actId="2696"/>
        <pc:sldMkLst>
          <pc:docMk/>
          <pc:sldMk cId="3731548696" sldId="1188"/>
        </pc:sldMkLst>
        <pc:spChg chg="mod">
          <ac:chgData name="Summer Jung" userId="f55f4652-1e45-4b38-b176-15d95abb47eb" providerId="ADAL" clId="{6FB80337-1A52-4CBE-A150-364DF61107B8}" dt="2020-12-14T08:14:42.246" v="785"/>
          <ac:spMkLst>
            <pc:docMk/>
            <pc:sldMk cId="3731548696" sldId="1188"/>
            <ac:spMk id="2" creationId="{434F31F4-D6CF-4F4D-ADE4-BAC15E4F15F8}"/>
          </ac:spMkLst>
        </pc:spChg>
        <pc:spChg chg="mod">
          <ac:chgData name="Summer Jung" userId="f55f4652-1e45-4b38-b176-15d95abb47eb" providerId="ADAL" clId="{6FB80337-1A52-4CBE-A150-364DF61107B8}" dt="2020-12-14T08:16:14.715" v="862" actId="1076"/>
          <ac:spMkLst>
            <pc:docMk/>
            <pc:sldMk cId="3731548696" sldId="1188"/>
            <ac:spMk id="11" creationId="{33C900EA-8A02-4C21-A1EE-F237C386A7DE}"/>
          </ac:spMkLst>
        </pc:spChg>
      </pc:sldChg>
      <pc:sldChg chg="modSp del">
        <pc:chgData name="Summer Jung" userId="f55f4652-1e45-4b38-b176-15d95abb47eb" providerId="ADAL" clId="{6FB80337-1A52-4CBE-A150-364DF61107B8}" dt="2020-12-14T08:41:33.866" v="1717" actId="2696"/>
        <pc:sldMkLst>
          <pc:docMk/>
          <pc:sldMk cId="3793854343" sldId="1189"/>
        </pc:sldMkLst>
        <pc:spChg chg="mod">
          <ac:chgData name="Summer Jung" userId="f55f4652-1e45-4b38-b176-15d95abb47eb" providerId="ADAL" clId="{6FB80337-1A52-4CBE-A150-364DF61107B8}" dt="2020-12-14T08:33:59.360" v="1527" actId="2711"/>
          <ac:spMkLst>
            <pc:docMk/>
            <pc:sldMk cId="3793854343" sldId="1189"/>
            <ac:spMk id="2" creationId="{4F3990DA-62AB-4C50-B937-11759B658845}"/>
          </ac:spMkLst>
        </pc:spChg>
      </pc:sldChg>
      <pc:sldChg chg="modSp modNotesTx">
        <pc:chgData name="Summer Jung" userId="f55f4652-1e45-4b38-b176-15d95abb47eb" providerId="ADAL" clId="{6FB80337-1A52-4CBE-A150-364DF61107B8}" dt="2020-12-14T07:42:57.764" v="114" actId="20577"/>
        <pc:sldMkLst>
          <pc:docMk/>
          <pc:sldMk cId="1829581046" sldId="1190"/>
        </pc:sldMkLst>
        <pc:spChg chg="mod">
          <ac:chgData name="Summer Jung" userId="f55f4652-1e45-4b38-b176-15d95abb47eb" providerId="ADAL" clId="{6FB80337-1A52-4CBE-A150-364DF61107B8}" dt="2020-12-14T07:38:20.317" v="7" actId="20577"/>
          <ac:spMkLst>
            <pc:docMk/>
            <pc:sldMk cId="1829581046" sldId="1190"/>
            <ac:spMk id="2" creationId="{06A5AD70-E755-41EF-ADC1-F25A2EEDE8F3}"/>
          </ac:spMkLst>
        </pc:spChg>
      </pc:sldChg>
      <pc:sldChg chg="modSp modNotesTx">
        <pc:chgData name="Summer Jung" userId="f55f4652-1e45-4b38-b176-15d95abb47eb" providerId="ADAL" clId="{6FB80337-1A52-4CBE-A150-364DF61107B8}" dt="2020-12-14T07:43:31.828" v="252" actId="20577"/>
        <pc:sldMkLst>
          <pc:docMk/>
          <pc:sldMk cId="2837568778" sldId="1191"/>
        </pc:sldMkLst>
        <pc:spChg chg="mod">
          <ac:chgData name="Summer Jung" userId="f55f4652-1e45-4b38-b176-15d95abb47eb" providerId="ADAL" clId="{6FB80337-1A52-4CBE-A150-364DF61107B8}" dt="2020-12-14T07:38:26.630" v="12" actId="20577"/>
          <ac:spMkLst>
            <pc:docMk/>
            <pc:sldMk cId="2837568778" sldId="1191"/>
            <ac:spMk id="2" creationId="{D4C52E54-9B38-4441-A7A5-5D74EC88AF5B}"/>
          </ac:spMkLst>
        </pc:spChg>
      </pc:sldChg>
      <pc:sldChg chg="delSp modSp add">
        <pc:chgData name="Summer Jung" userId="f55f4652-1e45-4b38-b176-15d95abb47eb" providerId="ADAL" clId="{6FB80337-1A52-4CBE-A150-364DF61107B8}" dt="2020-12-15T02:05:46.582" v="1974" actId="20577"/>
        <pc:sldMkLst>
          <pc:docMk/>
          <pc:sldMk cId="4254107140" sldId="1192"/>
        </pc:sldMkLst>
        <pc:spChg chg="mod">
          <ac:chgData name="Summer Jung" userId="f55f4652-1e45-4b38-b176-15d95abb47eb" providerId="ADAL" clId="{6FB80337-1A52-4CBE-A150-364DF61107B8}" dt="2020-12-15T02:05:46.582" v="1974" actId="20577"/>
          <ac:spMkLst>
            <pc:docMk/>
            <pc:sldMk cId="4254107140" sldId="1192"/>
            <ac:spMk id="2" creationId="{377DF782-1E82-4F35-AD0F-55C615AD62D1}"/>
          </ac:spMkLst>
        </pc:spChg>
        <pc:picChg chg="del">
          <ac:chgData name="Summer Jung" userId="f55f4652-1e45-4b38-b176-15d95abb47eb" providerId="ADAL" clId="{6FB80337-1A52-4CBE-A150-364DF61107B8}" dt="2020-12-15T02:05:30.762" v="1904" actId="478"/>
          <ac:picMkLst>
            <pc:docMk/>
            <pc:sldMk cId="4254107140" sldId="1192"/>
            <ac:picMk id="3" creationId="{57B38449-AC8F-4BCF-BE54-8D7B4EAFE098}"/>
          </ac:picMkLst>
        </pc:picChg>
      </pc:sldChg>
      <pc:sldChg chg="modSp add">
        <pc:chgData name="Summer Jung" userId="f55f4652-1e45-4b38-b176-15d95abb47eb" providerId="ADAL" clId="{6FB80337-1A52-4CBE-A150-364DF61107B8}" dt="2020-12-15T02:06:26.156" v="1990"/>
        <pc:sldMkLst>
          <pc:docMk/>
          <pc:sldMk cId="3353301855" sldId="1193"/>
        </pc:sldMkLst>
        <pc:spChg chg="mod">
          <ac:chgData name="Summer Jung" userId="f55f4652-1e45-4b38-b176-15d95abb47eb" providerId="ADAL" clId="{6FB80337-1A52-4CBE-A150-364DF61107B8}" dt="2020-12-15T02:06:26.156" v="1990"/>
          <ac:spMkLst>
            <pc:docMk/>
            <pc:sldMk cId="3353301855" sldId="1193"/>
            <ac:spMk id="2" creationId="{377DF782-1E82-4F35-AD0F-55C615AD62D1}"/>
          </ac:spMkLst>
        </pc:spChg>
      </pc:sldChg>
      <pc:sldMasterChg chg="delSldLayout">
        <pc:chgData name="Summer Jung" userId="f55f4652-1e45-4b38-b176-15d95abb47eb" providerId="ADAL" clId="{6FB80337-1A52-4CBE-A150-364DF61107B8}" dt="2020-12-14T08:47:08.085" v="1726" actId="2696"/>
        <pc:sldMasterMkLst>
          <pc:docMk/>
          <pc:sldMasterMk cId="1172518874" sldId="2147483648"/>
        </pc:sldMasterMkLst>
        <pc:sldLayoutChg chg="del">
          <pc:chgData name="Summer Jung" userId="f55f4652-1e45-4b38-b176-15d95abb47eb" providerId="ADAL" clId="{6FB80337-1A52-4CBE-A150-364DF61107B8}" dt="2020-12-14T08:47:08.085" v="1726" actId="2696"/>
          <pc:sldLayoutMkLst>
            <pc:docMk/>
            <pc:sldMasterMk cId="1172518874" sldId="2147483648"/>
            <pc:sldLayoutMk cId="1753782115" sldId="2147483695"/>
          </pc:sldLayoutMkLst>
        </pc:sldLayoutChg>
      </pc:sldMasterChg>
    </pc:docChg>
  </pc:docChgLst>
  <pc:docChgLst>
    <pc:chgData name="Bjorn Olofsson" userId="b41a7d54-fc74-4ab0-8227-9673825ef789" providerId="ADAL" clId="{C5D5A92C-DEDB-4808-8FF4-C5FEF2E4E342}"/>
    <pc:docChg chg="modSld">
      <pc:chgData name="Bjorn Olofsson" userId="b41a7d54-fc74-4ab0-8227-9673825ef789" providerId="ADAL" clId="{C5D5A92C-DEDB-4808-8FF4-C5FEF2E4E342}" dt="2019-12-19T10:54:37.579" v="40" actId="20577"/>
      <pc:docMkLst>
        <pc:docMk/>
      </pc:docMkLst>
      <pc:sldChg chg="modSp">
        <pc:chgData name="Bjorn Olofsson" userId="b41a7d54-fc74-4ab0-8227-9673825ef789" providerId="ADAL" clId="{C5D5A92C-DEDB-4808-8FF4-C5FEF2E4E342}" dt="2019-12-19T09:51:40.843" v="38" actId="20577"/>
        <pc:sldMkLst>
          <pc:docMk/>
          <pc:sldMk cId="1299093961" sldId="531"/>
        </pc:sldMkLst>
        <pc:spChg chg="mod">
          <ac:chgData name="Bjorn Olofsson" userId="b41a7d54-fc74-4ab0-8227-9673825ef789" providerId="ADAL" clId="{C5D5A92C-DEDB-4808-8FF4-C5FEF2E4E342}" dt="2019-12-19T09:51:40.843" v="38" actId="20577"/>
          <ac:spMkLst>
            <pc:docMk/>
            <pc:sldMk cId="1299093961" sldId="531"/>
            <ac:spMk id="7" creationId="{02324A5D-0ACC-4A3B-A812-59A43E180CDE}"/>
          </ac:spMkLst>
        </pc:spChg>
      </pc:sldChg>
      <pc:sldChg chg="modNotesTx">
        <pc:chgData name="Bjorn Olofsson" userId="b41a7d54-fc74-4ab0-8227-9673825ef789" providerId="ADAL" clId="{C5D5A92C-DEDB-4808-8FF4-C5FEF2E4E342}" dt="2019-12-19T10:54:37.579" v="40" actId="20577"/>
        <pc:sldMkLst>
          <pc:docMk/>
          <pc:sldMk cId="2582265535" sldId="534"/>
        </pc:sldMkLst>
      </pc:sldChg>
    </pc:docChg>
  </pc:docChgLst>
  <pc:docChgLst>
    <pc:chgData name="Bjorn Olofsson" userId="b41a7d54-fc74-4ab0-8227-9673825ef789" providerId="ADAL" clId="{45D9AEF0-A34F-4764-B86A-ED5AE1133617}"/>
    <pc:docChg chg="undo custSel modSld sldOrd">
      <pc:chgData name="Bjorn Olofsson" userId="b41a7d54-fc74-4ab0-8227-9673825ef789" providerId="ADAL" clId="{45D9AEF0-A34F-4764-B86A-ED5AE1133617}" dt="2020-01-21T14:14:13.556" v="1972" actId="1076"/>
      <pc:docMkLst>
        <pc:docMk/>
      </pc:docMkLst>
      <pc:sldChg chg="modSp modNotesTx">
        <pc:chgData name="Bjorn Olofsson" userId="b41a7d54-fc74-4ab0-8227-9673825ef789" providerId="ADAL" clId="{45D9AEF0-A34F-4764-B86A-ED5AE1133617}" dt="2020-01-21T14:09:49.944" v="1928" actId="20577"/>
        <pc:sldMkLst>
          <pc:docMk/>
          <pc:sldMk cId="46344292" sldId="500"/>
        </pc:sldMkLst>
        <pc:spChg chg="mod">
          <ac:chgData name="Bjorn Olofsson" userId="b41a7d54-fc74-4ab0-8227-9673825ef789" providerId="ADAL" clId="{45D9AEF0-A34F-4764-B86A-ED5AE1133617}" dt="2020-01-21T12:34:58.617" v="54" actId="20577"/>
          <ac:spMkLst>
            <pc:docMk/>
            <pc:sldMk cId="46344292" sldId="500"/>
            <ac:spMk id="3" creationId="{3DEF8698-0C84-40D2-A587-C4B935855477}"/>
          </ac:spMkLst>
        </pc:spChg>
        <pc:spChg chg="mod">
          <ac:chgData name="Bjorn Olofsson" userId="b41a7d54-fc74-4ab0-8227-9673825ef789" providerId="ADAL" clId="{45D9AEF0-A34F-4764-B86A-ED5AE1133617}" dt="2020-01-21T13:33:53.205" v="1228" actId="20577"/>
          <ac:spMkLst>
            <pc:docMk/>
            <pc:sldMk cId="46344292" sldId="500"/>
            <ac:spMk id="34" creationId="{FD7C4831-4D95-49CB-A38A-46BB509F9D58}"/>
          </ac:spMkLst>
        </pc:spChg>
      </pc:sldChg>
      <pc:sldChg chg="modSp modNotesTx">
        <pc:chgData name="Bjorn Olofsson" userId="b41a7d54-fc74-4ab0-8227-9673825ef789" providerId="ADAL" clId="{45D9AEF0-A34F-4764-B86A-ED5AE1133617}" dt="2020-01-21T14:03:51.720" v="1878" actId="1440"/>
        <pc:sldMkLst>
          <pc:docMk/>
          <pc:sldMk cId="2484684575" sldId="501"/>
        </pc:sldMkLst>
        <pc:picChg chg="mod">
          <ac:chgData name="Bjorn Olofsson" userId="b41a7d54-fc74-4ab0-8227-9673825ef789" providerId="ADAL" clId="{45D9AEF0-A34F-4764-B86A-ED5AE1133617}" dt="2020-01-21T14:03:48.249" v="1877" actId="1440"/>
          <ac:picMkLst>
            <pc:docMk/>
            <pc:sldMk cId="2484684575" sldId="501"/>
            <ac:picMk id="2" creationId="{AE77F32E-EAA9-4CF8-8CCB-CA3949CC1D8D}"/>
          </ac:picMkLst>
        </pc:picChg>
        <pc:picChg chg="mod">
          <ac:chgData name="Bjorn Olofsson" userId="b41a7d54-fc74-4ab0-8227-9673825ef789" providerId="ADAL" clId="{45D9AEF0-A34F-4764-B86A-ED5AE1133617}" dt="2020-01-21T14:03:51.720" v="1878" actId="1440"/>
          <ac:picMkLst>
            <pc:docMk/>
            <pc:sldMk cId="2484684575" sldId="501"/>
            <ac:picMk id="15" creationId="{6A65FC41-0C7B-4F23-AF18-1D229B320E64}"/>
          </ac:picMkLst>
        </pc:picChg>
      </pc:sldChg>
      <pc:sldChg chg="modSp modNotesTx">
        <pc:chgData name="Bjorn Olofsson" userId="b41a7d54-fc74-4ab0-8227-9673825ef789" providerId="ADAL" clId="{45D9AEF0-A34F-4764-B86A-ED5AE1133617}" dt="2020-01-21T14:13:31.435" v="1962" actId="20577"/>
        <pc:sldMkLst>
          <pc:docMk/>
          <pc:sldMk cId="2026150410" sldId="525"/>
        </pc:sldMkLst>
        <pc:spChg chg="mod">
          <ac:chgData name="Bjorn Olofsson" userId="b41a7d54-fc74-4ab0-8227-9673825ef789" providerId="ADAL" clId="{45D9AEF0-A34F-4764-B86A-ED5AE1133617}" dt="2020-01-21T13:38:08.821" v="1334" actId="20577"/>
          <ac:spMkLst>
            <pc:docMk/>
            <pc:sldMk cId="2026150410" sldId="525"/>
            <ac:spMk id="10" creationId="{DD2372DD-112E-481B-8096-D037DCB97C98}"/>
          </ac:spMkLst>
        </pc:spChg>
        <pc:spChg chg="mod">
          <ac:chgData name="Bjorn Olofsson" userId="b41a7d54-fc74-4ab0-8227-9673825ef789" providerId="ADAL" clId="{45D9AEF0-A34F-4764-B86A-ED5AE1133617}" dt="2020-01-21T13:38:54.186" v="1346" actId="20577"/>
          <ac:spMkLst>
            <pc:docMk/>
            <pc:sldMk cId="2026150410" sldId="525"/>
            <ac:spMk id="18" creationId="{817AD0E4-23A8-4BF0-A965-67523F54CD45}"/>
          </ac:spMkLst>
        </pc:spChg>
        <pc:spChg chg="mod">
          <ac:chgData name="Bjorn Olofsson" userId="b41a7d54-fc74-4ab0-8227-9673825ef789" providerId="ADAL" clId="{45D9AEF0-A34F-4764-B86A-ED5AE1133617}" dt="2020-01-21T13:38:14.271" v="1340" actId="20577"/>
          <ac:spMkLst>
            <pc:docMk/>
            <pc:sldMk cId="2026150410" sldId="525"/>
            <ac:spMk id="25" creationId="{522F298B-78DE-43A8-81A4-49FAEC68403C}"/>
          </ac:spMkLst>
        </pc:spChg>
        <pc:picChg chg="mod">
          <ac:chgData name="Bjorn Olofsson" userId="b41a7d54-fc74-4ab0-8227-9673825ef789" providerId="ADAL" clId="{45D9AEF0-A34F-4764-B86A-ED5AE1133617}" dt="2020-01-21T14:03:15.955" v="1873" actId="1440"/>
          <ac:picMkLst>
            <pc:docMk/>
            <pc:sldMk cId="2026150410" sldId="525"/>
            <ac:picMk id="5" creationId="{2D60CF92-903A-4014-9B9E-8CBCEBCA0D63}"/>
          </ac:picMkLst>
        </pc:picChg>
        <pc:picChg chg="mod">
          <ac:chgData name="Bjorn Olofsson" userId="b41a7d54-fc74-4ab0-8227-9673825ef789" providerId="ADAL" clId="{45D9AEF0-A34F-4764-B86A-ED5AE1133617}" dt="2020-01-21T14:03:20.721" v="1874" actId="1440"/>
          <ac:picMkLst>
            <pc:docMk/>
            <pc:sldMk cId="2026150410" sldId="525"/>
            <ac:picMk id="6" creationId="{824346AB-A952-44B1-81BE-1D1CDD233FE3}"/>
          </ac:picMkLst>
        </pc:picChg>
        <pc:picChg chg="mod">
          <ac:chgData name="Bjorn Olofsson" userId="b41a7d54-fc74-4ab0-8227-9673825ef789" providerId="ADAL" clId="{45D9AEF0-A34F-4764-B86A-ED5AE1133617}" dt="2020-01-21T14:03:24.819" v="1875" actId="1440"/>
          <ac:picMkLst>
            <pc:docMk/>
            <pc:sldMk cId="2026150410" sldId="525"/>
            <ac:picMk id="7" creationId="{A6B68904-5AB2-4E9F-9AE5-4583196712AA}"/>
          </ac:picMkLst>
        </pc:picChg>
        <pc:cxnChg chg="mod">
          <ac:chgData name="Bjorn Olofsson" userId="b41a7d54-fc74-4ab0-8227-9673825ef789" providerId="ADAL" clId="{45D9AEF0-A34F-4764-B86A-ED5AE1133617}" dt="2020-01-21T14:13:09.109" v="1952" actId="14100"/>
          <ac:cxnSpMkLst>
            <pc:docMk/>
            <pc:sldMk cId="2026150410" sldId="525"/>
            <ac:cxnSpMk id="9" creationId="{C1DC097A-5718-43A4-9B35-C81DA9E6080F}"/>
          </ac:cxnSpMkLst>
        </pc:cxnChg>
        <pc:cxnChg chg="mod">
          <ac:chgData name="Bjorn Olofsson" userId="b41a7d54-fc74-4ab0-8227-9673825ef789" providerId="ADAL" clId="{45D9AEF0-A34F-4764-B86A-ED5AE1133617}" dt="2020-01-21T14:13:10.923" v="1953" actId="14100"/>
          <ac:cxnSpMkLst>
            <pc:docMk/>
            <pc:sldMk cId="2026150410" sldId="525"/>
            <ac:cxnSpMk id="15" creationId="{14A3C826-C5FA-40F6-AC37-F10F06B3CC1A}"/>
          </ac:cxnSpMkLst>
        </pc:cxnChg>
        <pc:cxnChg chg="mod">
          <ac:chgData name="Bjorn Olofsson" userId="b41a7d54-fc74-4ab0-8227-9673825ef789" providerId="ADAL" clId="{45D9AEF0-A34F-4764-B86A-ED5AE1133617}" dt="2020-01-21T14:13:12.993" v="1954" actId="14100"/>
          <ac:cxnSpMkLst>
            <pc:docMk/>
            <pc:sldMk cId="2026150410" sldId="525"/>
            <ac:cxnSpMk id="19" creationId="{2D30D779-F2D1-4CFC-9DFF-48216EE7BDD3}"/>
          </ac:cxnSpMkLst>
        </pc:cxnChg>
        <pc:cxnChg chg="mod">
          <ac:chgData name="Bjorn Olofsson" userId="b41a7d54-fc74-4ab0-8227-9673825ef789" providerId="ADAL" clId="{45D9AEF0-A34F-4764-B86A-ED5AE1133617}" dt="2020-01-21T14:13:15.197" v="1955" actId="14100"/>
          <ac:cxnSpMkLst>
            <pc:docMk/>
            <pc:sldMk cId="2026150410" sldId="525"/>
            <ac:cxnSpMk id="26" creationId="{066FEB59-D1CE-4329-8BC6-84B534DC54E4}"/>
          </ac:cxnSpMkLst>
        </pc:cxnChg>
      </pc:sldChg>
      <pc:sldChg chg="modSp modNotesTx">
        <pc:chgData name="Bjorn Olofsson" userId="b41a7d54-fc74-4ab0-8227-9673825ef789" providerId="ADAL" clId="{45D9AEF0-A34F-4764-B86A-ED5AE1133617}" dt="2020-01-21T14:03:37.578" v="1876" actId="1440"/>
        <pc:sldMkLst>
          <pc:docMk/>
          <pc:sldMk cId="2833473608" sldId="527"/>
        </pc:sldMkLst>
        <pc:spChg chg="mod">
          <ac:chgData name="Bjorn Olofsson" userId="b41a7d54-fc74-4ab0-8227-9673825ef789" providerId="ADAL" clId="{45D9AEF0-A34F-4764-B86A-ED5AE1133617}" dt="2020-01-21T13:49:00.388" v="1561" actId="20577"/>
          <ac:spMkLst>
            <pc:docMk/>
            <pc:sldMk cId="2833473608" sldId="527"/>
            <ac:spMk id="5" creationId="{F23579D7-3D0C-4062-BE10-8502002CCF5B}"/>
          </ac:spMkLst>
        </pc:spChg>
        <pc:picChg chg="mod">
          <ac:chgData name="Bjorn Olofsson" userId="b41a7d54-fc74-4ab0-8227-9673825ef789" providerId="ADAL" clId="{45D9AEF0-A34F-4764-B86A-ED5AE1133617}" dt="2020-01-21T14:03:37.578" v="1876" actId="1440"/>
          <ac:picMkLst>
            <pc:docMk/>
            <pc:sldMk cId="2833473608" sldId="527"/>
            <ac:picMk id="3" creationId="{E74651FF-1A6A-46D4-8945-42B14FE1B3A2}"/>
          </ac:picMkLst>
        </pc:picChg>
      </pc:sldChg>
      <pc:sldChg chg="modSp">
        <pc:chgData name="Bjorn Olofsson" userId="b41a7d54-fc74-4ab0-8227-9673825ef789" providerId="ADAL" clId="{45D9AEF0-A34F-4764-B86A-ED5AE1133617}" dt="2020-01-21T13:06:12.771" v="581" actId="20577"/>
        <pc:sldMkLst>
          <pc:docMk/>
          <pc:sldMk cId="1299093961" sldId="531"/>
        </pc:sldMkLst>
        <pc:spChg chg="mod">
          <ac:chgData name="Bjorn Olofsson" userId="b41a7d54-fc74-4ab0-8227-9673825ef789" providerId="ADAL" clId="{45D9AEF0-A34F-4764-B86A-ED5AE1133617}" dt="2020-01-21T12:33:50.214" v="35" actId="20577"/>
          <ac:spMkLst>
            <pc:docMk/>
            <pc:sldMk cId="1299093961" sldId="531"/>
            <ac:spMk id="2" creationId="{AF902229-82B2-4173-816B-E26766B8FD95}"/>
          </ac:spMkLst>
        </pc:spChg>
        <pc:spChg chg="mod">
          <ac:chgData name="Bjorn Olofsson" userId="b41a7d54-fc74-4ab0-8227-9673825ef789" providerId="ADAL" clId="{45D9AEF0-A34F-4764-B86A-ED5AE1133617}" dt="2020-01-21T13:06:12.771" v="581" actId="20577"/>
          <ac:spMkLst>
            <pc:docMk/>
            <pc:sldMk cId="1299093961" sldId="531"/>
            <ac:spMk id="7" creationId="{02324A5D-0ACC-4A3B-A812-59A43E180CDE}"/>
          </ac:spMkLst>
        </pc:spChg>
      </pc:sldChg>
      <pc:sldChg chg="delSp modSp ord modNotesTx">
        <pc:chgData name="Bjorn Olofsson" userId="b41a7d54-fc74-4ab0-8227-9673825ef789" providerId="ADAL" clId="{45D9AEF0-A34F-4764-B86A-ED5AE1133617}" dt="2020-01-21T14:05:09.544" v="1917" actId="20577"/>
        <pc:sldMkLst>
          <pc:docMk/>
          <pc:sldMk cId="4088655711" sldId="532"/>
        </pc:sldMkLst>
        <pc:spChg chg="mod">
          <ac:chgData name="Bjorn Olofsson" userId="b41a7d54-fc74-4ab0-8227-9673825ef789" providerId="ADAL" clId="{45D9AEF0-A34F-4764-B86A-ED5AE1133617}" dt="2020-01-21T14:05:09.544" v="1917" actId="20577"/>
          <ac:spMkLst>
            <pc:docMk/>
            <pc:sldMk cId="4088655711" sldId="532"/>
            <ac:spMk id="17" creationId="{111035AC-037F-4FA1-94DA-CC8A99DE1890}"/>
          </ac:spMkLst>
        </pc:spChg>
        <pc:picChg chg="mod modCrop">
          <ac:chgData name="Bjorn Olofsson" userId="b41a7d54-fc74-4ab0-8227-9673825ef789" providerId="ADAL" clId="{45D9AEF0-A34F-4764-B86A-ED5AE1133617}" dt="2020-01-21T14:02:57.134" v="1871" actId="1076"/>
          <ac:picMkLst>
            <pc:docMk/>
            <pc:sldMk cId="4088655711" sldId="532"/>
            <ac:picMk id="2" creationId="{7C55B9BC-97F2-4742-89A3-6B604C2C2009}"/>
          </ac:picMkLst>
        </pc:picChg>
        <pc:cxnChg chg="del">
          <ac:chgData name="Bjorn Olofsson" userId="b41a7d54-fc74-4ab0-8227-9673825ef789" providerId="ADAL" clId="{45D9AEF0-A34F-4764-B86A-ED5AE1133617}" dt="2020-01-21T13:32:18.499" v="1093" actId="478"/>
          <ac:cxnSpMkLst>
            <pc:docMk/>
            <pc:sldMk cId="4088655711" sldId="532"/>
            <ac:cxnSpMk id="12" creationId="{EFD5B7FB-C639-4824-B4EB-5E6BB335362D}"/>
          </ac:cxnSpMkLst>
        </pc:cxnChg>
      </pc:sldChg>
      <pc:sldChg chg="modSp ord modNotesTx">
        <pc:chgData name="Bjorn Olofsson" userId="b41a7d54-fc74-4ab0-8227-9673825ef789" providerId="ADAL" clId="{45D9AEF0-A34F-4764-B86A-ED5AE1133617}" dt="2020-01-21T14:12:58.389" v="1951" actId="14100"/>
        <pc:sldMkLst>
          <pc:docMk/>
          <pc:sldMk cId="2546128534" sldId="533"/>
        </pc:sldMkLst>
        <pc:spChg chg="mod">
          <ac:chgData name="Bjorn Olofsson" userId="b41a7d54-fc74-4ab0-8227-9673825ef789" providerId="ADAL" clId="{45D9AEF0-A34F-4764-B86A-ED5AE1133617}" dt="2020-01-21T14:12:48.107" v="1948" actId="1076"/>
          <ac:spMkLst>
            <pc:docMk/>
            <pc:sldMk cId="2546128534" sldId="533"/>
            <ac:spMk id="18" creationId="{817AD0E4-23A8-4BF0-A965-67523F54CD45}"/>
          </ac:spMkLst>
        </pc:spChg>
        <pc:picChg chg="mod">
          <ac:chgData name="Bjorn Olofsson" userId="b41a7d54-fc74-4ab0-8227-9673825ef789" providerId="ADAL" clId="{45D9AEF0-A34F-4764-B86A-ED5AE1133617}" dt="2020-01-21T14:12:39.220" v="1947" actId="14100"/>
          <ac:picMkLst>
            <pc:docMk/>
            <pc:sldMk cId="2546128534" sldId="533"/>
            <ac:picMk id="3" creationId="{5A87036E-F608-4C24-881F-679D09AB2EB2}"/>
          </ac:picMkLst>
        </pc:picChg>
        <pc:cxnChg chg="mod">
          <ac:chgData name="Bjorn Olofsson" userId="b41a7d54-fc74-4ab0-8227-9673825ef789" providerId="ADAL" clId="{45D9AEF0-A34F-4764-B86A-ED5AE1133617}" dt="2020-01-21T14:12:51.572" v="1949" actId="14100"/>
          <ac:cxnSpMkLst>
            <pc:docMk/>
            <pc:sldMk cId="2546128534" sldId="533"/>
            <ac:cxnSpMk id="11" creationId="{80C3A4E0-3137-494E-B2F4-833C140A1AD8}"/>
          </ac:cxnSpMkLst>
        </pc:cxnChg>
        <pc:cxnChg chg="mod">
          <ac:chgData name="Bjorn Olofsson" userId="b41a7d54-fc74-4ab0-8227-9673825ef789" providerId="ADAL" clId="{45D9AEF0-A34F-4764-B86A-ED5AE1133617}" dt="2020-01-21T14:12:56.405" v="1950" actId="14100"/>
          <ac:cxnSpMkLst>
            <pc:docMk/>
            <pc:sldMk cId="2546128534" sldId="533"/>
            <ac:cxnSpMk id="15" creationId="{14A3C826-C5FA-40F6-AC37-F10F06B3CC1A}"/>
          </ac:cxnSpMkLst>
        </pc:cxnChg>
        <pc:cxnChg chg="mod">
          <ac:chgData name="Bjorn Olofsson" userId="b41a7d54-fc74-4ab0-8227-9673825ef789" providerId="ADAL" clId="{45D9AEF0-A34F-4764-B86A-ED5AE1133617}" dt="2020-01-21T14:12:58.389" v="1951" actId="14100"/>
          <ac:cxnSpMkLst>
            <pc:docMk/>
            <pc:sldMk cId="2546128534" sldId="533"/>
            <ac:cxnSpMk id="19" creationId="{2D30D779-F2D1-4CFC-9DFF-48216EE7BDD3}"/>
          </ac:cxnSpMkLst>
        </pc:cxnChg>
      </pc:sldChg>
      <pc:sldChg chg="addSp delSp modSp modNotesTx">
        <pc:chgData name="Bjorn Olofsson" userId="b41a7d54-fc74-4ab0-8227-9673825ef789" providerId="ADAL" clId="{45D9AEF0-A34F-4764-B86A-ED5AE1133617}" dt="2020-01-21T14:14:13.556" v="1972" actId="1076"/>
        <pc:sldMkLst>
          <pc:docMk/>
          <pc:sldMk cId="2582265535" sldId="534"/>
        </pc:sldMkLst>
        <pc:spChg chg="mod">
          <ac:chgData name="Bjorn Olofsson" userId="b41a7d54-fc74-4ab0-8227-9673825ef789" providerId="ADAL" clId="{45D9AEF0-A34F-4764-B86A-ED5AE1133617}" dt="2020-01-21T14:13:47.074" v="1968" actId="14100"/>
          <ac:spMkLst>
            <pc:docMk/>
            <pc:sldMk cId="2582265535" sldId="534"/>
            <ac:spMk id="10" creationId="{DD2372DD-112E-481B-8096-D037DCB97C98}"/>
          </ac:spMkLst>
        </pc:spChg>
        <pc:spChg chg="mod">
          <ac:chgData name="Bjorn Olofsson" userId="b41a7d54-fc74-4ab0-8227-9673825ef789" providerId="ADAL" clId="{45D9AEF0-A34F-4764-B86A-ED5AE1133617}" dt="2020-01-21T13:45:39.311" v="1402" actId="20577"/>
          <ac:spMkLst>
            <pc:docMk/>
            <pc:sldMk cId="2582265535" sldId="534"/>
            <ac:spMk id="18" creationId="{817AD0E4-23A8-4BF0-A965-67523F54CD45}"/>
          </ac:spMkLst>
        </pc:spChg>
        <pc:spChg chg="mod ord">
          <ac:chgData name="Bjorn Olofsson" userId="b41a7d54-fc74-4ab0-8227-9673825ef789" providerId="ADAL" clId="{45D9AEF0-A34F-4764-B86A-ED5AE1133617}" dt="2020-01-21T13:44:11.360" v="1388" actId="1076"/>
          <ac:spMkLst>
            <pc:docMk/>
            <pc:sldMk cId="2582265535" sldId="534"/>
            <ac:spMk id="25" creationId="{522F298B-78DE-43A8-81A4-49FAEC68403C}"/>
          </ac:spMkLst>
        </pc:spChg>
        <pc:picChg chg="del">
          <ac:chgData name="Bjorn Olofsson" userId="b41a7d54-fc74-4ab0-8227-9673825ef789" providerId="ADAL" clId="{45D9AEF0-A34F-4764-B86A-ED5AE1133617}" dt="2020-01-21T13:41:19.801" v="1349" actId="478"/>
          <ac:picMkLst>
            <pc:docMk/>
            <pc:sldMk cId="2582265535" sldId="534"/>
            <ac:picMk id="3" creationId="{0076840D-75EF-49C4-AA32-6E8CB7D7F498}"/>
          </ac:picMkLst>
        </pc:picChg>
        <pc:picChg chg="add mod ord">
          <ac:chgData name="Bjorn Olofsson" userId="b41a7d54-fc74-4ab0-8227-9673825ef789" providerId="ADAL" clId="{45D9AEF0-A34F-4764-B86A-ED5AE1133617}" dt="2020-01-21T13:43:14.843" v="1378" actId="14100"/>
          <ac:picMkLst>
            <pc:docMk/>
            <pc:sldMk cId="2582265535" sldId="534"/>
            <ac:picMk id="5" creationId="{7A347DCB-78AA-45D5-9EA9-9576528779A2}"/>
          </ac:picMkLst>
        </pc:picChg>
        <pc:picChg chg="mod">
          <ac:chgData name="Bjorn Olofsson" userId="b41a7d54-fc74-4ab0-8227-9673825ef789" providerId="ADAL" clId="{45D9AEF0-A34F-4764-B86A-ED5AE1133617}" dt="2020-01-21T14:14:13.556" v="1972" actId="1076"/>
          <ac:picMkLst>
            <pc:docMk/>
            <pc:sldMk cId="2582265535" sldId="534"/>
            <ac:picMk id="8" creationId="{2ADC0F28-4B68-4982-AF18-DB70DA5F15A0}"/>
          </ac:picMkLst>
        </pc:picChg>
        <pc:picChg chg="mod ord">
          <ac:chgData name="Bjorn Olofsson" userId="b41a7d54-fc74-4ab0-8227-9673825ef789" providerId="ADAL" clId="{45D9AEF0-A34F-4764-B86A-ED5AE1133617}" dt="2020-01-21T13:45:04.642" v="1400" actId="14100"/>
          <ac:picMkLst>
            <pc:docMk/>
            <pc:sldMk cId="2582265535" sldId="534"/>
            <ac:picMk id="21" creationId="{4DEB2194-2339-4CE9-A813-E519424AFB4F}"/>
          </ac:picMkLst>
        </pc:picChg>
        <pc:cxnChg chg="mod ord">
          <ac:chgData name="Bjorn Olofsson" userId="b41a7d54-fc74-4ab0-8227-9673825ef789" providerId="ADAL" clId="{45D9AEF0-A34F-4764-B86A-ED5AE1133617}" dt="2020-01-21T13:44:55.402" v="1398" actId="14100"/>
          <ac:cxnSpMkLst>
            <pc:docMk/>
            <pc:sldMk cId="2582265535" sldId="534"/>
            <ac:cxnSpMk id="9" creationId="{C1DC097A-5718-43A4-9B35-C81DA9E6080F}"/>
          </ac:cxnSpMkLst>
        </pc:cxnChg>
        <pc:cxnChg chg="mod ord">
          <ac:chgData name="Bjorn Olofsson" userId="b41a7d54-fc74-4ab0-8227-9673825ef789" providerId="ADAL" clId="{45D9AEF0-A34F-4764-B86A-ED5AE1133617}" dt="2020-01-21T13:44:47.985" v="1396" actId="14100"/>
          <ac:cxnSpMkLst>
            <pc:docMk/>
            <pc:sldMk cId="2582265535" sldId="534"/>
            <ac:cxnSpMk id="19" creationId="{2D30D779-F2D1-4CFC-9DFF-48216EE7BDD3}"/>
          </ac:cxnSpMkLst>
        </pc:cxnChg>
        <pc:cxnChg chg="mod">
          <ac:chgData name="Bjorn Olofsson" userId="b41a7d54-fc74-4ab0-8227-9673825ef789" providerId="ADAL" clId="{45D9AEF0-A34F-4764-B86A-ED5AE1133617}" dt="2020-01-21T14:14:11.096" v="1971" actId="14100"/>
          <ac:cxnSpMkLst>
            <pc:docMk/>
            <pc:sldMk cId="2582265535" sldId="534"/>
            <ac:cxnSpMk id="26" creationId="{066FEB59-D1CE-4329-8BC6-84B534DC54E4}"/>
          </ac:cxnSpMkLst>
        </pc:cxnChg>
      </pc:sldChg>
      <pc:sldChg chg="modSp">
        <pc:chgData name="Bjorn Olofsson" userId="b41a7d54-fc74-4ab0-8227-9673825ef789" providerId="ADAL" clId="{45D9AEF0-A34F-4764-B86A-ED5AE1133617}" dt="2020-01-21T12:34:24.885" v="49" actId="20577"/>
        <pc:sldMkLst>
          <pc:docMk/>
          <pc:sldMk cId="347802907" sldId="575"/>
        </pc:sldMkLst>
        <pc:spChg chg="mod">
          <ac:chgData name="Bjorn Olofsson" userId="b41a7d54-fc74-4ab0-8227-9673825ef789" providerId="ADAL" clId="{45D9AEF0-A34F-4764-B86A-ED5AE1133617}" dt="2020-01-21T12:34:24.885" v="49" actId="20577"/>
          <ac:spMkLst>
            <pc:docMk/>
            <pc:sldMk cId="347802907" sldId="575"/>
            <ac:spMk id="4" creationId="{C2ECEB96-E00C-B94B-A53D-510B3A596A2C}"/>
          </ac:spMkLst>
        </pc:spChg>
      </pc:sldChg>
      <pc:sldChg chg="addSp delSp modSp modNotesTx">
        <pc:chgData name="Bjorn Olofsson" userId="b41a7d54-fc74-4ab0-8227-9673825ef789" providerId="ADAL" clId="{45D9AEF0-A34F-4764-B86A-ED5AE1133617}" dt="2020-01-21T14:11:36.046" v="1945" actId="1076"/>
        <pc:sldMkLst>
          <pc:docMk/>
          <pc:sldMk cId="432613280" sldId="577"/>
        </pc:sldMkLst>
        <pc:spChg chg="add mod">
          <ac:chgData name="Bjorn Olofsson" userId="b41a7d54-fc74-4ab0-8227-9673825ef789" providerId="ADAL" clId="{45D9AEF0-A34F-4764-B86A-ED5AE1133617}" dt="2020-01-21T13:58:46.930" v="1797" actId="14100"/>
          <ac:spMkLst>
            <pc:docMk/>
            <pc:sldMk cId="432613280" sldId="577"/>
            <ac:spMk id="20" creationId="{8C72036E-D78F-4D4F-B1BF-163F3697F409}"/>
          </ac:spMkLst>
        </pc:spChg>
        <pc:spChg chg="add mod">
          <ac:chgData name="Bjorn Olofsson" userId="b41a7d54-fc74-4ab0-8227-9673825ef789" providerId="ADAL" clId="{45D9AEF0-A34F-4764-B86A-ED5AE1133617}" dt="2020-01-21T14:11:36.046" v="1945" actId="1076"/>
          <ac:spMkLst>
            <pc:docMk/>
            <pc:sldMk cId="432613280" sldId="577"/>
            <ac:spMk id="23" creationId="{0C5D0603-84CC-4432-9AD3-FA4A5FD99323}"/>
          </ac:spMkLst>
        </pc:spChg>
        <pc:spChg chg="mod">
          <ac:chgData name="Bjorn Olofsson" userId="b41a7d54-fc74-4ab0-8227-9673825ef789" providerId="ADAL" clId="{45D9AEF0-A34F-4764-B86A-ED5AE1133617}" dt="2020-01-21T13:54:46.798" v="1627" actId="1076"/>
          <ac:spMkLst>
            <pc:docMk/>
            <pc:sldMk cId="432613280" sldId="577"/>
            <ac:spMk id="28" creationId="{0A814512-60FC-4037-A021-EC46F9ABA40D}"/>
          </ac:spMkLst>
        </pc:spChg>
        <pc:picChg chg="add del mod modCrop">
          <ac:chgData name="Bjorn Olofsson" userId="b41a7d54-fc74-4ab0-8227-9673825ef789" providerId="ADAL" clId="{45D9AEF0-A34F-4764-B86A-ED5AE1133617}" dt="2020-01-21T13:53:26.019" v="1608" actId="478"/>
          <ac:picMkLst>
            <pc:docMk/>
            <pc:sldMk cId="432613280" sldId="577"/>
            <ac:picMk id="2" creationId="{94F97FA7-3F7B-44E8-87A2-929385166685}"/>
          </ac:picMkLst>
        </pc:picChg>
        <pc:picChg chg="del">
          <ac:chgData name="Bjorn Olofsson" userId="b41a7d54-fc74-4ab0-8227-9673825ef789" providerId="ADAL" clId="{45D9AEF0-A34F-4764-B86A-ED5AE1133617}" dt="2020-01-21T13:29:09.986" v="1067" actId="478"/>
          <ac:picMkLst>
            <pc:docMk/>
            <pc:sldMk cId="432613280" sldId="577"/>
            <ac:picMk id="3" creationId="{E05986D1-6559-4FC3-AC70-D8F5D427FE8B}"/>
          </ac:picMkLst>
        </pc:picChg>
        <pc:picChg chg="add mod modCrop">
          <ac:chgData name="Bjorn Olofsson" userId="b41a7d54-fc74-4ab0-8227-9673825ef789" providerId="ADAL" clId="{45D9AEF0-A34F-4764-B86A-ED5AE1133617}" dt="2020-01-21T13:54:43.907" v="1626" actId="1076"/>
          <ac:picMkLst>
            <pc:docMk/>
            <pc:sldMk cId="432613280" sldId="577"/>
            <ac:picMk id="14" creationId="{30383E8D-A3A0-4DE8-A635-5C6BAA810E60}"/>
          </ac:picMkLst>
        </pc:picChg>
        <pc:picChg chg="add del mod">
          <ac:chgData name="Bjorn Olofsson" userId="b41a7d54-fc74-4ab0-8227-9673825ef789" providerId="ADAL" clId="{45D9AEF0-A34F-4764-B86A-ED5AE1133617}" dt="2020-01-21T13:58:30.893" v="1793"/>
          <ac:picMkLst>
            <pc:docMk/>
            <pc:sldMk cId="432613280" sldId="577"/>
            <ac:picMk id="17" creationId="{24879851-67E3-4112-B754-118134FFD936}"/>
          </ac:picMkLst>
        </pc:picChg>
        <pc:picChg chg="add del mod">
          <ac:chgData name="Bjorn Olofsson" userId="b41a7d54-fc74-4ab0-8227-9673825ef789" providerId="ADAL" clId="{45D9AEF0-A34F-4764-B86A-ED5AE1133617}" dt="2020-01-21T13:59:08.814" v="1800" actId="478"/>
          <ac:picMkLst>
            <pc:docMk/>
            <pc:sldMk cId="432613280" sldId="577"/>
            <ac:picMk id="19" creationId="{4173A184-71A6-4A3F-96C8-10019D84E97A}"/>
          </ac:picMkLst>
        </pc:picChg>
        <pc:picChg chg="add del mod">
          <ac:chgData name="Bjorn Olofsson" userId="b41a7d54-fc74-4ab0-8227-9673825ef789" providerId="ADAL" clId="{45D9AEF0-A34F-4764-B86A-ED5AE1133617}" dt="2020-01-21T13:59:22.631" v="1803" actId="478"/>
          <ac:picMkLst>
            <pc:docMk/>
            <pc:sldMk cId="432613280" sldId="577"/>
            <ac:picMk id="21" creationId="{430EB702-EAC0-46A3-B3C6-15AB992A1B39}"/>
          </ac:picMkLst>
        </pc:picChg>
        <pc:cxnChg chg="add del mod ord">
          <ac:chgData name="Bjorn Olofsson" userId="b41a7d54-fc74-4ab0-8227-9673825ef789" providerId="ADAL" clId="{45D9AEF0-A34F-4764-B86A-ED5AE1133617}" dt="2020-01-21T13:54:59.806" v="1629" actId="14100"/>
          <ac:cxnSpMkLst>
            <pc:docMk/>
            <pc:sldMk cId="432613280" sldId="577"/>
            <ac:cxnSpMk id="12" creationId="{598F9B14-49DA-4C87-8CF1-CE4042915B1D}"/>
          </ac:cxnSpMkLst>
        </pc:cxnChg>
        <pc:cxnChg chg="add del mod ord">
          <ac:chgData name="Bjorn Olofsson" userId="b41a7d54-fc74-4ab0-8227-9673825ef789" providerId="ADAL" clId="{45D9AEF0-A34F-4764-B86A-ED5AE1133617}" dt="2020-01-21T13:54:59.806" v="1629" actId="14100"/>
          <ac:cxnSpMkLst>
            <pc:docMk/>
            <pc:sldMk cId="432613280" sldId="577"/>
            <ac:cxnSpMk id="18" creationId="{C0511956-A442-42D4-982F-01FA548BBD7B}"/>
          </ac:cxnSpMkLst>
        </pc:cxnChg>
        <pc:cxnChg chg="add mod">
          <ac:chgData name="Bjorn Olofsson" userId="b41a7d54-fc74-4ab0-8227-9673825ef789" providerId="ADAL" clId="{45D9AEF0-A34F-4764-B86A-ED5AE1133617}" dt="2020-01-21T14:11:33.517" v="1944" actId="14100"/>
          <ac:cxnSpMkLst>
            <pc:docMk/>
            <pc:sldMk cId="432613280" sldId="577"/>
            <ac:cxnSpMk id="24" creationId="{ECA2C5F1-CFF4-4F64-B0F7-01FE8F7997F1}"/>
          </ac:cxnSpMkLst>
        </pc:cxnChg>
      </pc:sldChg>
      <pc:sldChg chg="modNotesTx">
        <pc:chgData name="Bjorn Olofsson" userId="b41a7d54-fc74-4ab0-8227-9673825ef789" providerId="ADAL" clId="{45D9AEF0-A34F-4764-B86A-ED5AE1133617}" dt="2020-01-21T13:16:11.631" v="1066" actId="20577"/>
        <pc:sldMkLst>
          <pc:docMk/>
          <pc:sldMk cId="3156070687" sldId="579"/>
        </pc:sldMkLst>
      </pc:sldChg>
    </pc:docChg>
  </pc:docChgLst>
  <pc:docChgLst>
    <pc:chgData name="Summer Jung" userId="f55f4652-1e45-4b38-b176-15d95abb47eb" providerId="ADAL" clId="{DD13BEF7-01AD-4595-8E57-F6FF3B3D4F3E}"/>
    <pc:docChg chg="undo custSel addSld delSld modSld sldOrd addSection delSection modSection">
      <pc:chgData name="Summer Jung" userId="f55f4652-1e45-4b38-b176-15d95abb47eb" providerId="ADAL" clId="{DD13BEF7-01AD-4595-8E57-F6FF3B3D4F3E}" dt="2020-12-16T08:58:22.169" v="10053" actId="2696"/>
      <pc:docMkLst>
        <pc:docMk/>
      </pc:docMkLst>
      <pc:sldChg chg="delSp add del">
        <pc:chgData name="Summer Jung" userId="f55f4652-1e45-4b38-b176-15d95abb47eb" providerId="ADAL" clId="{DD13BEF7-01AD-4595-8E57-F6FF3B3D4F3E}" dt="2020-12-16T06:48:13.543" v="6933" actId="2696"/>
        <pc:sldMkLst>
          <pc:docMk/>
          <pc:sldMk cId="2809692198" sldId="552"/>
        </pc:sldMkLst>
        <pc:grpChg chg="del">
          <ac:chgData name="Summer Jung" userId="f55f4652-1e45-4b38-b176-15d95abb47eb" providerId="ADAL" clId="{DD13BEF7-01AD-4595-8E57-F6FF3B3D4F3E}" dt="2020-12-16T06:46:22.404" v="6923"/>
          <ac:grpSpMkLst>
            <pc:docMk/>
            <pc:sldMk cId="2809692198" sldId="552"/>
            <ac:grpSpMk id="4" creationId="{8BAE8D73-64EB-475F-BB5A-0DD62BACCA96}"/>
          </ac:grpSpMkLst>
        </pc:grpChg>
        <pc:graphicFrameChg chg="del">
          <ac:chgData name="Summer Jung" userId="f55f4652-1e45-4b38-b176-15d95abb47eb" providerId="ADAL" clId="{DD13BEF7-01AD-4595-8E57-F6FF3B3D4F3E}" dt="2020-12-16T06:46:22.404" v="6923"/>
          <ac:graphicFrameMkLst>
            <pc:docMk/>
            <pc:sldMk cId="2809692198" sldId="552"/>
            <ac:graphicFrameMk id="6" creationId="{B8706F1B-1E75-41A4-8711-FC756D603B52}"/>
          </ac:graphicFrameMkLst>
        </pc:graphicFrameChg>
        <pc:picChg chg="del">
          <ac:chgData name="Summer Jung" userId="f55f4652-1e45-4b38-b176-15d95abb47eb" providerId="ADAL" clId="{DD13BEF7-01AD-4595-8E57-F6FF3B3D4F3E}" dt="2020-12-16T06:46:22.404" v="6923"/>
          <ac:picMkLst>
            <pc:docMk/>
            <pc:sldMk cId="2809692198" sldId="552"/>
            <ac:picMk id="3" creationId="{5AD3DB07-54B0-4060-A265-1B54B8920B3A}"/>
          </ac:picMkLst>
        </pc:picChg>
      </pc:sldChg>
      <pc:sldChg chg="add del ord modNotesTx">
        <pc:chgData name="Summer Jung" userId="f55f4652-1e45-4b38-b176-15d95abb47eb" providerId="ADAL" clId="{DD13BEF7-01AD-4595-8E57-F6FF3B3D4F3E}" dt="2020-12-16T08:23:17.511" v="9246" actId="2696"/>
        <pc:sldMkLst>
          <pc:docMk/>
          <pc:sldMk cId="3954245781" sldId="553"/>
        </pc:sldMkLst>
      </pc:sldChg>
      <pc:sldChg chg="add del setBg modNotesTx">
        <pc:chgData name="Summer Jung" userId="f55f4652-1e45-4b38-b176-15d95abb47eb" providerId="ADAL" clId="{DD13BEF7-01AD-4595-8E57-F6FF3B3D4F3E}" dt="2020-12-16T08:23:50.633" v="9254" actId="2696"/>
        <pc:sldMkLst>
          <pc:docMk/>
          <pc:sldMk cId="1892260602" sldId="566"/>
        </pc:sldMkLst>
      </pc:sldChg>
      <pc:sldChg chg="del">
        <pc:chgData name="Summer Jung" userId="f55f4652-1e45-4b38-b176-15d95abb47eb" providerId="ADAL" clId="{DD13BEF7-01AD-4595-8E57-F6FF3B3D4F3E}" dt="2020-12-16T08:58:22.169" v="10053" actId="2696"/>
        <pc:sldMkLst>
          <pc:docMk/>
          <pc:sldMk cId="964630114" sldId="574"/>
        </pc:sldMkLst>
      </pc:sldChg>
      <pc:sldChg chg="modNotesTx">
        <pc:chgData name="Summer Jung" userId="f55f4652-1e45-4b38-b176-15d95abb47eb" providerId="ADAL" clId="{DD13BEF7-01AD-4595-8E57-F6FF3B3D4F3E}" dt="2020-12-16T08:34:24.133" v="9617" actId="20577"/>
        <pc:sldMkLst>
          <pc:docMk/>
          <pc:sldMk cId="1499268245" sldId="579"/>
        </pc:sldMkLst>
      </pc:sldChg>
      <pc:sldChg chg="modSp del">
        <pc:chgData name="Summer Jung" userId="f55f4652-1e45-4b38-b176-15d95abb47eb" providerId="ADAL" clId="{DD13BEF7-01AD-4595-8E57-F6FF3B3D4F3E}" dt="2020-12-16T03:27:05.184" v="4048" actId="2696"/>
        <pc:sldMkLst>
          <pc:docMk/>
          <pc:sldMk cId="3349499816" sldId="581"/>
        </pc:sldMkLst>
        <pc:spChg chg="mod">
          <ac:chgData name="Summer Jung" userId="f55f4652-1e45-4b38-b176-15d95abb47eb" providerId="ADAL" clId="{DD13BEF7-01AD-4595-8E57-F6FF3B3D4F3E}" dt="2020-12-16T02:27:52.543" v="2122"/>
          <ac:spMkLst>
            <pc:docMk/>
            <pc:sldMk cId="3349499816" sldId="581"/>
            <ac:spMk id="2" creationId="{595CAE9A-C46B-4CEB-8819-914DB2556E79}"/>
          </ac:spMkLst>
        </pc:spChg>
      </pc:sldChg>
      <pc:sldChg chg="add modNotesTx">
        <pc:chgData name="Summer Jung" userId="f55f4652-1e45-4b38-b176-15d95abb47eb" providerId="ADAL" clId="{DD13BEF7-01AD-4595-8E57-F6FF3B3D4F3E}" dt="2020-12-16T08:42:47.108" v="9658" actId="20577"/>
        <pc:sldMkLst>
          <pc:docMk/>
          <pc:sldMk cId="3696241297" sldId="581"/>
        </pc:sldMkLst>
      </pc:sldChg>
      <pc:sldChg chg="modSp">
        <pc:chgData name="Summer Jung" userId="f55f4652-1e45-4b38-b176-15d95abb47eb" providerId="ADAL" clId="{DD13BEF7-01AD-4595-8E57-F6FF3B3D4F3E}" dt="2020-12-16T02:27:52.543" v="2122"/>
        <pc:sldMkLst>
          <pc:docMk/>
          <pc:sldMk cId="1363758984" sldId="582"/>
        </pc:sldMkLst>
        <pc:spChg chg="mod">
          <ac:chgData name="Summer Jung" userId="f55f4652-1e45-4b38-b176-15d95abb47eb" providerId="ADAL" clId="{DD13BEF7-01AD-4595-8E57-F6FF3B3D4F3E}" dt="2020-12-16T02:27:52.543" v="2122"/>
          <ac:spMkLst>
            <pc:docMk/>
            <pc:sldMk cId="1363758984" sldId="582"/>
            <ac:spMk id="6" creationId="{DD752C94-0265-46D8-AAC3-B650362F4FD8}"/>
          </ac:spMkLst>
        </pc:spChg>
      </pc:sldChg>
      <pc:sldChg chg="modSp modNotesTx">
        <pc:chgData name="Summer Jung" userId="f55f4652-1e45-4b38-b176-15d95abb47eb" providerId="ADAL" clId="{DD13BEF7-01AD-4595-8E57-F6FF3B3D4F3E}" dt="2020-12-16T08:46:52.840" v="9790" actId="6549"/>
        <pc:sldMkLst>
          <pc:docMk/>
          <pc:sldMk cId="981642986" sldId="583"/>
        </pc:sldMkLst>
        <pc:spChg chg="mod">
          <ac:chgData name="Summer Jung" userId="f55f4652-1e45-4b38-b176-15d95abb47eb" providerId="ADAL" clId="{DD13BEF7-01AD-4595-8E57-F6FF3B3D4F3E}" dt="2020-12-16T02:27:52.543" v="2122"/>
          <ac:spMkLst>
            <pc:docMk/>
            <pc:sldMk cId="981642986" sldId="583"/>
            <ac:spMk id="2" creationId="{AF902229-82B2-4173-816B-E26766B8FD95}"/>
          </ac:spMkLst>
        </pc:spChg>
      </pc:sldChg>
      <pc:sldChg chg="modSp modNotesTx">
        <pc:chgData name="Summer Jung" userId="f55f4652-1e45-4b38-b176-15d95abb47eb" providerId="ADAL" clId="{DD13BEF7-01AD-4595-8E57-F6FF3B3D4F3E}" dt="2020-12-16T08:05:57.433" v="7951" actId="20577"/>
        <pc:sldMkLst>
          <pc:docMk/>
          <pc:sldMk cId="1956456623" sldId="585"/>
        </pc:sldMkLst>
        <pc:spChg chg="mod">
          <ac:chgData name="Summer Jung" userId="f55f4652-1e45-4b38-b176-15d95abb47eb" providerId="ADAL" clId="{DD13BEF7-01AD-4595-8E57-F6FF3B3D4F3E}" dt="2020-12-16T04:40:46.427" v="4111" actId="404"/>
          <ac:spMkLst>
            <pc:docMk/>
            <pc:sldMk cId="1956456623" sldId="585"/>
            <ac:spMk id="5" creationId="{D25A01BB-9887-4DB5-996E-F8EF047C8B93}"/>
          </ac:spMkLst>
        </pc:spChg>
      </pc:sldChg>
      <pc:sldChg chg="del">
        <pc:chgData name="Summer Jung" userId="f55f4652-1e45-4b38-b176-15d95abb47eb" providerId="ADAL" clId="{DD13BEF7-01AD-4595-8E57-F6FF3B3D4F3E}" dt="2020-12-15T07:41:03.194" v="1" actId="2696"/>
        <pc:sldMkLst>
          <pc:docMk/>
          <pc:sldMk cId="3769063567" sldId="586"/>
        </pc:sldMkLst>
      </pc:sldChg>
      <pc:sldChg chg="add">
        <pc:chgData name="Summer Jung" userId="f55f4652-1e45-4b38-b176-15d95abb47eb" providerId="ADAL" clId="{DD13BEF7-01AD-4595-8E57-F6FF3B3D4F3E}" dt="2020-12-15T07:40:59.781" v="0"/>
        <pc:sldMkLst>
          <pc:docMk/>
          <pc:sldMk cId="2245853356" sldId="588"/>
        </pc:sldMkLst>
      </pc:sldChg>
      <pc:sldChg chg="modSp">
        <pc:chgData name="Summer Jung" userId="f55f4652-1e45-4b38-b176-15d95abb47eb" providerId="ADAL" clId="{DD13BEF7-01AD-4595-8E57-F6FF3B3D4F3E}" dt="2020-12-16T02:27:52.543" v="2122"/>
        <pc:sldMkLst>
          <pc:docMk/>
          <pc:sldMk cId="862552074" sldId="590"/>
        </pc:sldMkLst>
        <pc:spChg chg="mod">
          <ac:chgData name="Summer Jung" userId="f55f4652-1e45-4b38-b176-15d95abb47eb" providerId="ADAL" clId="{DD13BEF7-01AD-4595-8E57-F6FF3B3D4F3E}" dt="2020-12-15T08:27:25.295" v="1154"/>
          <ac:spMkLst>
            <pc:docMk/>
            <pc:sldMk cId="862552074" sldId="590"/>
            <ac:spMk id="5" creationId="{6B52C1BC-B8D4-446E-927D-50A2AFDE00C0}"/>
          </ac:spMkLst>
        </pc:spChg>
        <pc:spChg chg="mod">
          <ac:chgData name="Summer Jung" userId="f55f4652-1e45-4b38-b176-15d95abb47eb" providerId="ADAL" clId="{DD13BEF7-01AD-4595-8E57-F6FF3B3D4F3E}" dt="2020-12-15T08:28:56.451" v="1195" actId="1036"/>
          <ac:spMkLst>
            <pc:docMk/>
            <pc:sldMk cId="862552074" sldId="590"/>
            <ac:spMk id="16" creationId="{22BC6613-6EF5-4A97-9B80-142D59B3476E}"/>
          </ac:spMkLst>
        </pc:spChg>
        <pc:spChg chg="mod">
          <ac:chgData name="Summer Jung" userId="f55f4652-1e45-4b38-b176-15d95abb47eb" providerId="ADAL" clId="{DD13BEF7-01AD-4595-8E57-F6FF3B3D4F3E}" dt="2020-12-15T08:28:25.499" v="1177" actId="14100"/>
          <ac:spMkLst>
            <pc:docMk/>
            <pc:sldMk cId="862552074" sldId="590"/>
            <ac:spMk id="17" creationId="{4F748E21-2A0C-443C-A168-0063B22C7605}"/>
          </ac:spMkLst>
        </pc:spChg>
        <pc:spChg chg="mod">
          <ac:chgData name="Summer Jung" userId="f55f4652-1e45-4b38-b176-15d95abb47eb" providerId="ADAL" clId="{DD13BEF7-01AD-4595-8E57-F6FF3B3D4F3E}" dt="2020-12-15T08:28:37.130" v="1182" actId="14100"/>
          <ac:spMkLst>
            <pc:docMk/>
            <pc:sldMk cId="862552074" sldId="590"/>
            <ac:spMk id="20" creationId="{8C72036E-D78F-4D4F-B1BF-163F3697F409}"/>
          </ac:spMkLst>
        </pc:spChg>
        <pc:spChg chg="mod">
          <ac:chgData name="Summer Jung" userId="f55f4652-1e45-4b38-b176-15d95abb47eb" providerId="ADAL" clId="{DD13BEF7-01AD-4595-8E57-F6FF3B3D4F3E}" dt="2020-12-15T08:28:41.622" v="1188" actId="1036"/>
          <ac:spMkLst>
            <pc:docMk/>
            <pc:sldMk cId="862552074" sldId="590"/>
            <ac:spMk id="23" creationId="{0C5D0603-84CC-4432-9AD3-FA4A5FD99323}"/>
          </ac:spMkLst>
        </pc:spChg>
        <pc:spChg chg="mod">
          <ac:chgData name="Summer Jung" userId="f55f4652-1e45-4b38-b176-15d95abb47eb" providerId="ADAL" clId="{DD13BEF7-01AD-4595-8E57-F6FF3B3D4F3E}" dt="2020-12-16T02:27:52.543" v="2122"/>
          <ac:spMkLst>
            <pc:docMk/>
            <pc:sldMk cId="862552074" sldId="590"/>
            <ac:spMk id="28" creationId="{0A814512-60FC-4037-A021-EC46F9ABA40D}"/>
          </ac:spMkLst>
        </pc:spChg>
        <pc:picChg chg="mod">
          <ac:chgData name="Summer Jung" userId="f55f4652-1e45-4b38-b176-15d95abb47eb" providerId="ADAL" clId="{DD13BEF7-01AD-4595-8E57-F6FF3B3D4F3E}" dt="2020-12-15T08:27:37.502" v="1158" actId="1036"/>
          <ac:picMkLst>
            <pc:docMk/>
            <pc:sldMk cId="862552074" sldId="590"/>
            <ac:picMk id="2" creationId="{D353BBC6-1D1F-48A1-96F9-FD0B32500E41}"/>
          </ac:picMkLst>
        </pc:picChg>
        <pc:cxnChg chg="mod">
          <ac:chgData name="Summer Jung" userId="f55f4652-1e45-4b38-b176-15d95abb47eb" providerId="ADAL" clId="{DD13BEF7-01AD-4595-8E57-F6FF3B3D4F3E}" dt="2020-12-15T08:27:54.856" v="1159" actId="14100"/>
          <ac:cxnSpMkLst>
            <pc:docMk/>
            <pc:sldMk cId="862552074" sldId="590"/>
            <ac:cxnSpMk id="12" creationId="{598F9B14-49DA-4C87-8CF1-CE4042915B1D}"/>
          </ac:cxnSpMkLst>
        </pc:cxnChg>
        <pc:cxnChg chg="mod">
          <ac:chgData name="Summer Jung" userId="f55f4652-1e45-4b38-b176-15d95abb47eb" providerId="ADAL" clId="{DD13BEF7-01AD-4595-8E57-F6FF3B3D4F3E}" dt="2020-12-15T08:28:05.764" v="1161" actId="14100"/>
          <ac:cxnSpMkLst>
            <pc:docMk/>
            <pc:sldMk cId="862552074" sldId="590"/>
            <ac:cxnSpMk id="18" creationId="{C0511956-A442-42D4-982F-01FA548BBD7B}"/>
          </ac:cxnSpMkLst>
        </pc:cxnChg>
        <pc:cxnChg chg="mod">
          <ac:chgData name="Summer Jung" userId="f55f4652-1e45-4b38-b176-15d95abb47eb" providerId="ADAL" clId="{DD13BEF7-01AD-4595-8E57-F6FF3B3D4F3E}" dt="2020-12-15T08:28:47.393" v="1189" actId="14100"/>
          <ac:cxnSpMkLst>
            <pc:docMk/>
            <pc:sldMk cId="862552074" sldId="590"/>
            <ac:cxnSpMk id="24" creationId="{ECA2C5F1-CFF4-4F64-B0F7-01FE8F7997F1}"/>
          </ac:cxnSpMkLst>
        </pc:cxnChg>
      </pc:sldChg>
      <pc:sldChg chg="modSp ord modNotesTx">
        <pc:chgData name="Summer Jung" userId="f55f4652-1e45-4b38-b176-15d95abb47eb" providerId="ADAL" clId="{DD13BEF7-01AD-4595-8E57-F6FF3B3D4F3E}" dt="2020-12-16T01:39:39.948" v="1608" actId="113"/>
        <pc:sldMkLst>
          <pc:docMk/>
          <pc:sldMk cId="1319890264" sldId="591"/>
        </pc:sldMkLst>
        <pc:spChg chg="mod">
          <ac:chgData name="Summer Jung" userId="f55f4652-1e45-4b38-b176-15d95abb47eb" providerId="ADAL" clId="{DD13BEF7-01AD-4595-8E57-F6FF3B3D4F3E}" dt="2020-12-15T08:27:01.329" v="1128" actId="14100"/>
          <ac:spMkLst>
            <pc:docMk/>
            <pc:sldMk cId="1319890264" sldId="591"/>
            <ac:spMk id="5" creationId="{6B52C1BC-B8D4-446E-927D-50A2AFDE00C0}"/>
          </ac:spMkLst>
        </pc:spChg>
      </pc:sldChg>
      <pc:sldChg chg="modSp add">
        <pc:chgData name="Summer Jung" userId="f55f4652-1e45-4b38-b176-15d95abb47eb" providerId="ADAL" clId="{DD13BEF7-01AD-4595-8E57-F6FF3B3D4F3E}" dt="2020-12-16T02:27:52.543" v="2122"/>
        <pc:sldMkLst>
          <pc:docMk/>
          <pc:sldMk cId="1735324425" sldId="592"/>
        </pc:sldMkLst>
        <pc:spChg chg="mod">
          <ac:chgData name="Summer Jung" userId="f55f4652-1e45-4b38-b176-15d95abb47eb" providerId="ADAL" clId="{DD13BEF7-01AD-4595-8E57-F6FF3B3D4F3E}" dt="2020-12-16T02:27:52.543" v="2122"/>
          <ac:spMkLst>
            <pc:docMk/>
            <pc:sldMk cId="1735324425" sldId="592"/>
            <ac:spMk id="20" creationId="{97220A20-5C41-4F7E-9242-3503A61AA0DF}"/>
          </ac:spMkLst>
        </pc:spChg>
      </pc:sldChg>
      <pc:sldChg chg="del">
        <pc:chgData name="Summer Jung" userId="f55f4652-1e45-4b38-b176-15d95abb47eb" providerId="ADAL" clId="{DD13BEF7-01AD-4595-8E57-F6FF3B3D4F3E}" dt="2020-12-15T08:38:19.387" v="1323" actId="2696"/>
        <pc:sldMkLst>
          <pc:docMk/>
          <pc:sldMk cId="2516544624" sldId="593"/>
        </pc:sldMkLst>
      </pc:sldChg>
      <pc:sldChg chg="modSp">
        <pc:chgData name="Summer Jung" userId="f55f4652-1e45-4b38-b176-15d95abb47eb" providerId="ADAL" clId="{DD13BEF7-01AD-4595-8E57-F6FF3B3D4F3E}" dt="2020-12-16T02:27:52.543" v="2122"/>
        <pc:sldMkLst>
          <pc:docMk/>
          <pc:sldMk cId="4014345306" sldId="595"/>
        </pc:sldMkLst>
        <pc:spChg chg="mod">
          <ac:chgData name="Summer Jung" userId="f55f4652-1e45-4b38-b176-15d95abb47eb" providerId="ADAL" clId="{DD13BEF7-01AD-4595-8E57-F6FF3B3D4F3E}" dt="2020-12-16T02:27:52.543" v="2122"/>
          <ac:spMkLst>
            <pc:docMk/>
            <pc:sldMk cId="4014345306" sldId="595"/>
            <ac:spMk id="10" creationId="{DD2372DD-112E-481B-8096-D037DCB97C98}"/>
          </ac:spMkLst>
        </pc:spChg>
      </pc:sldChg>
      <pc:sldChg chg="modSp modNotes">
        <pc:chgData name="Summer Jung" userId="f55f4652-1e45-4b38-b176-15d95abb47eb" providerId="ADAL" clId="{DD13BEF7-01AD-4595-8E57-F6FF3B3D4F3E}" dt="2020-12-16T02:27:52.543" v="2122"/>
        <pc:sldMkLst>
          <pc:docMk/>
          <pc:sldMk cId="2938384633" sldId="596"/>
        </pc:sldMkLst>
        <pc:spChg chg="mod">
          <ac:chgData name="Summer Jung" userId="f55f4652-1e45-4b38-b176-15d95abb47eb" providerId="ADAL" clId="{DD13BEF7-01AD-4595-8E57-F6FF3B3D4F3E}" dt="2020-12-16T02:27:52.543" v="2122"/>
          <ac:spMkLst>
            <pc:docMk/>
            <pc:sldMk cId="2938384633" sldId="596"/>
            <ac:spMk id="5" creationId="{F23579D7-3D0C-4062-BE10-8502002CCF5B}"/>
          </ac:spMkLst>
        </pc:spChg>
      </pc:sldChg>
      <pc:sldChg chg="modNotesTx">
        <pc:chgData name="Summer Jung" userId="f55f4652-1e45-4b38-b176-15d95abb47eb" providerId="ADAL" clId="{DD13BEF7-01AD-4595-8E57-F6FF3B3D4F3E}" dt="2020-12-16T07:31:49.613" v="7550" actId="20577"/>
        <pc:sldMkLst>
          <pc:docMk/>
          <pc:sldMk cId="2953082274" sldId="597"/>
        </pc:sldMkLst>
      </pc:sldChg>
      <pc:sldChg chg="add modNotesTx">
        <pc:chgData name="Summer Jung" userId="f55f4652-1e45-4b38-b176-15d95abb47eb" providerId="ADAL" clId="{DD13BEF7-01AD-4595-8E57-F6FF3B3D4F3E}" dt="2020-12-16T07:58:04.640" v="7643" actId="20577"/>
        <pc:sldMkLst>
          <pc:docMk/>
          <pc:sldMk cId="3806467806" sldId="1170"/>
        </pc:sldMkLst>
      </pc:sldChg>
      <pc:sldChg chg="add">
        <pc:chgData name="Summer Jung" userId="f55f4652-1e45-4b38-b176-15d95abb47eb" providerId="ADAL" clId="{DD13BEF7-01AD-4595-8E57-F6FF3B3D4F3E}" dt="2020-12-15T07:40:59.781" v="0"/>
        <pc:sldMkLst>
          <pc:docMk/>
          <pc:sldMk cId="3625413329" sldId="1175"/>
        </pc:sldMkLst>
      </pc:sldChg>
      <pc:sldChg chg="add">
        <pc:chgData name="Summer Jung" userId="f55f4652-1e45-4b38-b176-15d95abb47eb" providerId="ADAL" clId="{DD13BEF7-01AD-4595-8E57-F6FF3B3D4F3E}" dt="2020-12-15T07:40:59.781" v="0"/>
        <pc:sldMkLst>
          <pc:docMk/>
          <pc:sldMk cId="3474553338" sldId="1177"/>
        </pc:sldMkLst>
      </pc:sldChg>
      <pc:sldChg chg="add">
        <pc:chgData name="Summer Jung" userId="f55f4652-1e45-4b38-b176-15d95abb47eb" providerId="ADAL" clId="{DD13BEF7-01AD-4595-8E57-F6FF3B3D4F3E}" dt="2020-12-15T07:40:59.781" v="0"/>
        <pc:sldMkLst>
          <pc:docMk/>
          <pc:sldMk cId="306253519" sldId="1178"/>
        </pc:sldMkLst>
      </pc:sldChg>
      <pc:sldChg chg="add">
        <pc:chgData name="Summer Jung" userId="f55f4652-1e45-4b38-b176-15d95abb47eb" providerId="ADAL" clId="{DD13BEF7-01AD-4595-8E57-F6FF3B3D4F3E}" dt="2020-12-15T07:40:59.781" v="0"/>
        <pc:sldMkLst>
          <pc:docMk/>
          <pc:sldMk cId="1655638143" sldId="1179"/>
        </pc:sldMkLst>
      </pc:sldChg>
      <pc:sldChg chg="modSp">
        <pc:chgData name="Summer Jung" userId="f55f4652-1e45-4b38-b176-15d95abb47eb" providerId="ADAL" clId="{DD13BEF7-01AD-4595-8E57-F6FF3B3D4F3E}" dt="2020-12-16T02:27:52.543" v="2122"/>
        <pc:sldMkLst>
          <pc:docMk/>
          <pc:sldMk cId="4133869110" sldId="1180"/>
        </pc:sldMkLst>
        <pc:spChg chg="mod">
          <ac:chgData name="Summer Jung" userId="f55f4652-1e45-4b38-b176-15d95abb47eb" providerId="ADAL" clId="{DD13BEF7-01AD-4595-8E57-F6FF3B3D4F3E}" dt="2020-12-16T02:27:52.543" v="2122"/>
          <ac:spMkLst>
            <pc:docMk/>
            <pc:sldMk cId="4133869110" sldId="1180"/>
            <ac:spMk id="6" creationId="{DD752C94-0265-46D8-AAC3-B650362F4FD8}"/>
          </ac:spMkLst>
        </pc:spChg>
      </pc:sldChg>
      <pc:sldChg chg="modSp del">
        <pc:chgData name="Summer Jung" userId="f55f4652-1e45-4b38-b176-15d95abb47eb" providerId="ADAL" clId="{DD13BEF7-01AD-4595-8E57-F6FF3B3D4F3E}" dt="2020-12-16T03:27:05.184" v="4049" actId="2696"/>
        <pc:sldMkLst>
          <pc:docMk/>
          <pc:sldMk cId="2038367726" sldId="1181"/>
        </pc:sldMkLst>
        <pc:spChg chg="mod">
          <ac:chgData name="Summer Jung" userId="f55f4652-1e45-4b38-b176-15d95abb47eb" providerId="ADAL" clId="{DD13BEF7-01AD-4595-8E57-F6FF3B3D4F3E}" dt="2020-12-16T03:17:42.688" v="3956" actId="20577"/>
          <ac:spMkLst>
            <pc:docMk/>
            <pc:sldMk cId="2038367726" sldId="1181"/>
            <ac:spMk id="5" creationId="{09038271-719C-405E-BF0C-9AF86D8DDAC0}"/>
          </ac:spMkLst>
        </pc:spChg>
      </pc:sldChg>
      <pc:sldChg chg="addSp delSp modSp add modNotesTx">
        <pc:chgData name="Summer Jung" userId="f55f4652-1e45-4b38-b176-15d95abb47eb" providerId="ADAL" clId="{DD13BEF7-01AD-4595-8E57-F6FF3B3D4F3E}" dt="2020-12-16T08:55:17.144" v="10048" actId="478"/>
        <pc:sldMkLst>
          <pc:docMk/>
          <pc:sldMk cId="2468421207" sldId="1181"/>
        </pc:sldMkLst>
        <pc:spChg chg="add del mod">
          <ac:chgData name="Summer Jung" userId="f55f4652-1e45-4b38-b176-15d95abb47eb" providerId="ADAL" clId="{DD13BEF7-01AD-4595-8E57-F6FF3B3D4F3E}" dt="2020-12-16T08:55:17.144" v="10048" actId="478"/>
          <ac:spMkLst>
            <pc:docMk/>
            <pc:sldMk cId="2468421207" sldId="1181"/>
            <ac:spMk id="3" creationId="{1AF0760B-9038-4B53-B730-A4908CD177DE}"/>
          </ac:spMkLst>
        </pc:spChg>
        <pc:spChg chg="mod">
          <ac:chgData name="Summer Jung" userId="f55f4652-1e45-4b38-b176-15d95abb47eb" providerId="ADAL" clId="{DD13BEF7-01AD-4595-8E57-F6FF3B3D4F3E}" dt="2020-12-16T08:52:28.682" v="9864"/>
          <ac:spMkLst>
            <pc:docMk/>
            <pc:sldMk cId="2468421207" sldId="1181"/>
            <ac:spMk id="5" creationId="{09038271-719C-405E-BF0C-9AF86D8DDAC0}"/>
          </ac:spMkLst>
        </pc:spChg>
        <pc:picChg chg="mod">
          <ac:chgData name="Summer Jung" userId="f55f4652-1e45-4b38-b176-15d95abb47eb" providerId="ADAL" clId="{DD13BEF7-01AD-4595-8E57-F6FF3B3D4F3E}" dt="2020-12-16T06:38:49.249" v="6896" actId="1035"/>
          <ac:picMkLst>
            <pc:docMk/>
            <pc:sldMk cId="2468421207" sldId="1181"/>
            <ac:picMk id="6" creationId="{C658B4FB-5AC1-415A-BF8F-B48D77627CF6}"/>
          </ac:picMkLst>
        </pc:picChg>
      </pc:sldChg>
      <pc:sldChg chg="delSp del delAnim">
        <pc:chgData name="Summer Jung" userId="f55f4652-1e45-4b38-b176-15d95abb47eb" providerId="ADAL" clId="{DD13BEF7-01AD-4595-8E57-F6FF3B3D4F3E}" dt="2020-12-15T08:26:15.298" v="1057" actId="2696"/>
        <pc:sldMkLst>
          <pc:docMk/>
          <pc:sldMk cId="989257960" sldId="1182"/>
        </pc:sldMkLst>
        <pc:spChg chg="del">
          <ac:chgData name="Summer Jung" userId="f55f4652-1e45-4b38-b176-15d95abb47eb" providerId="ADAL" clId="{DD13BEF7-01AD-4595-8E57-F6FF3B3D4F3E}" dt="2020-12-15T08:25:58.149" v="1056" actId="478"/>
          <ac:spMkLst>
            <pc:docMk/>
            <pc:sldMk cId="989257960" sldId="1182"/>
            <ac:spMk id="10" creationId="{03C3CF6E-026C-4ED7-BA9E-FB7F2E6E9BFF}"/>
          </ac:spMkLst>
        </pc:spChg>
        <pc:spChg chg="del">
          <ac:chgData name="Summer Jung" userId="f55f4652-1e45-4b38-b176-15d95abb47eb" providerId="ADAL" clId="{DD13BEF7-01AD-4595-8E57-F6FF3B3D4F3E}" dt="2020-12-15T08:25:57.348" v="1055" actId="478"/>
          <ac:spMkLst>
            <pc:docMk/>
            <pc:sldMk cId="989257960" sldId="1182"/>
            <ac:spMk id="11" creationId="{83244DBA-73C6-4A3F-96AF-201DC9601DDA}"/>
          </ac:spMkLst>
        </pc:spChg>
        <pc:picChg chg="del">
          <ac:chgData name="Summer Jung" userId="f55f4652-1e45-4b38-b176-15d95abb47eb" providerId="ADAL" clId="{DD13BEF7-01AD-4595-8E57-F6FF3B3D4F3E}" dt="2020-12-15T08:25:55.679" v="1054" actId="478"/>
          <ac:picMkLst>
            <pc:docMk/>
            <pc:sldMk cId="989257960" sldId="1182"/>
            <ac:picMk id="9" creationId="{42B98B9B-37E5-4C51-9BC3-7F57382789B6}"/>
          </ac:picMkLst>
        </pc:picChg>
      </pc:sldChg>
      <pc:sldChg chg="delSp modSp delAnim modNotes modNotesTx">
        <pc:chgData name="Summer Jung" userId="f55f4652-1e45-4b38-b176-15d95abb47eb" providerId="ADAL" clId="{DD13BEF7-01AD-4595-8E57-F6FF3B3D4F3E}" dt="2020-12-16T02:27:52.543" v="2122"/>
        <pc:sldMkLst>
          <pc:docMk/>
          <pc:sldMk cId="2318534916" sldId="1183"/>
        </pc:sldMkLst>
        <pc:spChg chg="mod">
          <ac:chgData name="Summer Jung" userId="f55f4652-1e45-4b38-b176-15d95abb47eb" providerId="ADAL" clId="{DD13BEF7-01AD-4595-8E57-F6FF3B3D4F3E}" dt="2020-12-15T08:26:39.123" v="1083"/>
          <ac:spMkLst>
            <pc:docMk/>
            <pc:sldMk cId="2318534916" sldId="1183"/>
            <ac:spMk id="2" creationId="{36738F6B-9B34-4DFE-8704-C2A22DEC665F}"/>
          </ac:spMkLst>
        </pc:spChg>
        <pc:spChg chg="mod">
          <ac:chgData name="Summer Jung" userId="f55f4652-1e45-4b38-b176-15d95abb47eb" providerId="ADAL" clId="{DD13BEF7-01AD-4595-8E57-F6FF3B3D4F3E}" dt="2020-12-15T08:21:45.242" v="977" actId="14100"/>
          <ac:spMkLst>
            <pc:docMk/>
            <pc:sldMk cId="2318534916" sldId="1183"/>
            <ac:spMk id="7" creationId="{D04AFFCE-8463-482D-BC00-C146B837E281}"/>
          </ac:spMkLst>
        </pc:spChg>
        <pc:spChg chg="del">
          <ac:chgData name="Summer Jung" userId="f55f4652-1e45-4b38-b176-15d95abb47eb" providerId="ADAL" clId="{DD13BEF7-01AD-4595-8E57-F6FF3B3D4F3E}" dt="2020-12-15T08:21:16.729" v="957" actId="478"/>
          <ac:spMkLst>
            <pc:docMk/>
            <pc:sldMk cId="2318534916" sldId="1183"/>
            <ac:spMk id="10" creationId="{2D73DFF7-ED1A-41D7-8A41-7BA2F5CE3311}"/>
          </ac:spMkLst>
        </pc:spChg>
        <pc:picChg chg="mod">
          <ac:chgData name="Summer Jung" userId="f55f4652-1e45-4b38-b176-15d95abb47eb" providerId="ADAL" clId="{DD13BEF7-01AD-4595-8E57-F6FF3B3D4F3E}" dt="2020-12-15T08:21:32.152" v="974" actId="1036"/>
          <ac:picMkLst>
            <pc:docMk/>
            <pc:sldMk cId="2318534916" sldId="1183"/>
            <ac:picMk id="6" creationId="{A16D55A4-5A00-4D8C-BBED-E602AEFE258B}"/>
          </ac:picMkLst>
        </pc:picChg>
        <pc:picChg chg="del">
          <ac:chgData name="Summer Jung" userId="f55f4652-1e45-4b38-b176-15d95abb47eb" providerId="ADAL" clId="{DD13BEF7-01AD-4595-8E57-F6FF3B3D4F3E}" dt="2020-12-15T08:21:15.463" v="956" actId="478"/>
          <ac:picMkLst>
            <pc:docMk/>
            <pc:sldMk cId="2318534916" sldId="1183"/>
            <ac:picMk id="8" creationId="{02222EFF-BF04-45D9-BD13-4ACA46524294}"/>
          </ac:picMkLst>
        </pc:picChg>
      </pc:sldChg>
      <pc:sldChg chg="addSp delSp modSp delAnim">
        <pc:chgData name="Summer Jung" userId="f55f4652-1e45-4b38-b176-15d95abb47eb" providerId="ADAL" clId="{DD13BEF7-01AD-4595-8E57-F6FF3B3D4F3E}" dt="2020-12-16T07:28:32.174" v="7498" actId="14100"/>
        <pc:sldMkLst>
          <pc:docMk/>
          <pc:sldMk cId="2000222817" sldId="1184"/>
        </pc:sldMkLst>
        <pc:spChg chg="mod">
          <ac:chgData name="Summer Jung" userId="f55f4652-1e45-4b38-b176-15d95abb47eb" providerId="ADAL" clId="{DD13BEF7-01AD-4595-8E57-F6FF3B3D4F3E}" dt="2020-12-16T02:27:52.543" v="2122"/>
          <ac:spMkLst>
            <pc:docMk/>
            <pc:sldMk cId="2000222817" sldId="1184"/>
            <ac:spMk id="2" creationId="{F8446A85-59D5-4218-945F-33424662D5BA}"/>
          </ac:spMkLst>
        </pc:spChg>
        <pc:spChg chg="add del mod">
          <ac:chgData name="Summer Jung" userId="f55f4652-1e45-4b38-b176-15d95abb47eb" providerId="ADAL" clId="{DD13BEF7-01AD-4595-8E57-F6FF3B3D4F3E}" dt="2020-12-16T07:26:00.586" v="7441" actId="478"/>
          <ac:spMkLst>
            <pc:docMk/>
            <pc:sldMk cId="2000222817" sldId="1184"/>
            <ac:spMk id="3" creationId="{EFA38877-9C2D-4EDB-AB9D-3F6C5ACB7149}"/>
          </ac:spMkLst>
        </pc:spChg>
        <pc:spChg chg="del">
          <ac:chgData name="Summer Jung" userId="f55f4652-1e45-4b38-b176-15d95abb47eb" providerId="ADAL" clId="{DD13BEF7-01AD-4595-8E57-F6FF3B3D4F3E}" dt="2020-12-16T07:26:21.732" v="7444" actId="478"/>
          <ac:spMkLst>
            <pc:docMk/>
            <pc:sldMk cId="2000222817" sldId="1184"/>
            <ac:spMk id="7" creationId="{C1696007-E626-45D7-A465-1E12C4B2D770}"/>
          </ac:spMkLst>
        </pc:spChg>
        <pc:spChg chg="add mod">
          <ac:chgData name="Summer Jung" userId="f55f4652-1e45-4b38-b176-15d95abb47eb" providerId="ADAL" clId="{DD13BEF7-01AD-4595-8E57-F6FF3B3D4F3E}" dt="2020-12-16T07:28:32.174" v="7498" actId="14100"/>
          <ac:spMkLst>
            <pc:docMk/>
            <pc:sldMk cId="2000222817" sldId="1184"/>
            <ac:spMk id="10" creationId="{8DFBC9B4-CDAC-4BA5-BC54-B810FF66A5B3}"/>
          </ac:spMkLst>
        </pc:spChg>
        <pc:picChg chg="add mod">
          <ac:chgData name="Summer Jung" userId="f55f4652-1e45-4b38-b176-15d95abb47eb" providerId="ADAL" clId="{DD13BEF7-01AD-4595-8E57-F6FF3B3D4F3E}" dt="2020-12-16T07:27:58.529" v="7478" actId="1036"/>
          <ac:picMkLst>
            <pc:docMk/>
            <pc:sldMk cId="2000222817" sldId="1184"/>
            <ac:picMk id="4" creationId="{0618342E-46B3-4855-A1BD-2FE409B36A1C}"/>
          </ac:picMkLst>
        </pc:picChg>
        <pc:picChg chg="del">
          <ac:chgData name="Summer Jung" userId="f55f4652-1e45-4b38-b176-15d95abb47eb" providerId="ADAL" clId="{DD13BEF7-01AD-4595-8E57-F6FF3B3D4F3E}" dt="2020-12-16T07:26:18.069" v="7442" actId="478"/>
          <ac:picMkLst>
            <pc:docMk/>
            <pc:sldMk cId="2000222817" sldId="1184"/>
            <ac:picMk id="5" creationId="{44AC7B38-6DDD-4B6D-A6CD-F352F0C1AB2F}"/>
          </ac:picMkLst>
        </pc:picChg>
        <pc:picChg chg="del mod">
          <ac:chgData name="Summer Jung" userId="f55f4652-1e45-4b38-b176-15d95abb47eb" providerId="ADAL" clId="{DD13BEF7-01AD-4595-8E57-F6FF3B3D4F3E}" dt="2020-12-16T07:26:18.770" v="7443" actId="478"/>
          <ac:picMkLst>
            <pc:docMk/>
            <pc:sldMk cId="2000222817" sldId="1184"/>
            <ac:picMk id="6" creationId="{97AE47AD-2101-4984-B4EE-1586D9BC6A80}"/>
          </ac:picMkLst>
        </pc:picChg>
        <pc:picChg chg="add del mod">
          <ac:chgData name="Summer Jung" userId="f55f4652-1e45-4b38-b176-15d95abb47eb" providerId="ADAL" clId="{DD13BEF7-01AD-4595-8E57-F6FF3B3D4F3E}" dt="2020-12-16T07:04:29.653" v="7067" actId="478"/>
          <ac:picMkLst>
            <pc:docMk/>
            <pc:sldMk cId="2000222817" sldId="1184"/>
            <ac:picMk id="8" creationId="{67D13EFB-3825-44CA-BF4F-598D4CC014A4}"/>
          </ac:picMkLst>
        </pc:picChg>
        <pc:picChg chg="add mod">
          <ac:chgData name="Summer Jung" userId="f55f4652-1e45-4b38-b176-15d95abb47eb" providerId="ADAL" clId="{DD13BEF7-01AD-4595-8E57-F6FF3B3D4F3E}" dt="2020-12-16T07:27:58.529" v="7478" actId="1036"/>
          <ac:picMkLst>
            <pc:docMk/>
            <pc:sldMk cId="2000222817" sldId="1184"/>
            <ac:picMk id="9" creationId="{D5D908EB-7A4F-423D-8FFB-0942E416EE25}"/>
          </ac:picMkLst>
        </pc:picChg>
      </pc:sldChg>
      <pc:sldChg chg="addSp modSp modAnim modNotes modNotesTx">
        <pc:chgData name="Summer Jung" userId="f55f4652-1e45-4b38-b176-15d95abb47eb" providerId="ADAL" clId="{DD13BEF7-01AD-4595-8E57-F6FF3B3D4F3E}" dt="2020-12-16T03:19:40.773" v="4020" actId="404"/>
        <pc:sldMkLst>
          <pc:docMk/>
          <pc:sldMk cId="3671508207" sldId="1186"/>
        </pc:sldMkLst>
        <pc:spChg chg="mod">
          <ac:chgData name="Summer Jung" userId="f55f4652-1e45-4b38-b176-15d95abb47eb" providerId="ADAL" clId="{DD13BEF7-01AD-4595-8E57-F6FF3B3D4F3E}" dt="2020-12-16T03:19:40.773" v="4020" actId="404"/>
          <ac:spMkLst>
            <pc:docMk/>
            <pc:sldMk cId="3671508207" sldId="1186"/>
            <ac:spMk id="2" creationId="{D6C69A6E-6F6A-4CB9-8564-ED9FEDE8A3A4}"/>
          </ac:spMkLst>
        </pc:spChg>
        <pc:spChg chg="add mod">
          <ac:chgData name="Summer Jung" userId="f55f4652-1e45-4b38-b176-15d95abb47eb" providerId="ADAL" clId="{DD13BEF7-01AD-4595-8E57-F6FF3B3D4F3E}" dt="2020-12-16T02:35:52.423" v="2244" actId="1036"/>
          <ac:spMkLst>
            <pc:docMk/>
            <pc:sldMk cId="3671508207" sldId="1186"/>
            <ac:spMk id="8" creationId="{101C50B3-D053-4405-BDD9-DAA3DF2F0D31}"/>
          </ac:spMkLst>
        </pc:spChg>
        <pc:spChg chg="add mod">
          <ac:chgData name="Summer Jung" userId="f55f4652-1e45-4b38-b176-15d95abb47eb" providerId="ADAL" clId="{DD13BEF7-01AD-4595-8E57-F6FF3B3D4F3E}" dt="2020-12-15T08:52:58.433" v="1559" actId="14100"/>
          <ac:spMkLst>
            <pc:docMk/>
            <pc:sldMk cId="3671508207" sldId="1186"/>
            <ac:spMk id="9" creationId="{2ED17DC7-79A7-4C5B-B22B-7E688247D6C2}"/>
          </ac:spMkLst>
        </pc:spChg>
        <pc:spChg chg="add mod ord">
          <ac:chgData name="Summer Jung" userId="f55f4652-1e45-4b38-b176-15d95abb47eb" providerId="ADAL" clId="{DD13BEF7-01AD-4595-8E57-F6FF3B3D4F3E}" dt="2020-12-16T02:48:29.050" v="2652" actId="14100"/>
          <ac:spMkLst>
            <pc:docMk/>
            <pc:sldMk cId="3671508207" sldId="1186"/>
            <ac:spMk id="10" creationId="{0A5DB0EE-D927-4DBA-A0E3-3BF7BD577D40}"/>
          </ac:spMkLst>
        </pc:spChg>
        <pc:grpChg chg="add mod">
          <ac:chgData name="Summer Jung" userId="f55f4652-1e45-4b38-b176-15d95abb47eb" providerId="ADAL" clId="{DD13BEF7-01AD-4595-8E57-F6FF3B3D4F3E}" dt="2020-12-15T08:55:07.773" v="1583" actId="14861"/>
          <ac:grpSpMkLst>
            <pc:docMk/>
            <pc:sldMk cId="3671508207" sldId="1186"/>
            <ac:grpSpMk id="3" creationId="{AF5F3132-0B74-40BE-A8A4-C43DB0FA7C4F}"/>
          </ac:grpSpMkLst>
        </pc:grpChg>
        <pc:picChg chg="mod">
          <ac:chgData name="Summer Jung" userId="f55f4652-1e45-4b38-b176-15d95abb47eb" providerId="ADAL" clId="{DD13BEF7-01AD-4595-8E57-F6FF3B3D4F3E}" dt="2020-12-15T08:50:36.239" v="1526" actId="14861"/>
          <ac:picMkLst>
            <pc:docMk/>
            <pc:sldMk cId="3671508207" sldId="1186"/>
            <ac:picMk id="5" creationId="{BF8E1F04-75A9-4C61-9DE6-C94C3683C365}"/>
          </ac:picMkLst>
        </pc:picChg>
        <pc:picChg chg="mod">
          <ac:chgData name="Summer Jung" userId="f55f4652-1e45-4b38-b176-15d95abb47eb" providerId="ADAL" clId="{DD13BEF7-01AD-4595-8E57-F6FF3B3D4F3E}" dt="2020-12-15T08:52:54.531" v="1558" actId="1076"/>
          <ac:picMkLst>
            <pc:docMk/>
            <pc:sldMk cId="3671508207" sldId="1186"/>
            <ac:picMk id="6" creationId="{EB4F29E6-EE04-4D08-A0CC-7B92DD9C9CE0}"/>
          </ac:picMkLst>
        </pc:picChg>
        <pc:picChg chg="mod ord modCrop">
          <ac:chgData name="Summer Jung" userId="f55f4652-1e45-4b38-b176-15d95abb47eb" providerId="ADAL" clId="{DD13BEF7-01AD-4595-8E57-F6FF3B3D4F3E}" dt="2020-12-15T08:55:02.877" v="1582" actId="164"/>
          <ac:picMkLst>
            <pc:docMk/>
            <pc:sldMk cId="3671508207" sldId="1186"/>
            <ac:picMk id="7" creationId="{942BF315-9FB4-4707-B2F7-941A0D785A78}"/>
          </ac:picMkLst>
        </pc:picChg>
        <pc:picChg chg="add mod modCrop">
          <ac:chgData name="Summer Jung" userId="f55f4652-1e45-4b38-b176-15d95abb47eb" providerId="ADAL" clId="{DD13BEF7-01AD-4595-8E57-F6FF3B3D4F3E}" dt="2020-12-15T08:55:02.877" v="1582" actId="164"/>
          <ac:picMkLst>
            <pc:docMk/>
            <pc:sldMk cId="3671508207" sldId="1186"/>
            <ac:picMk id="11" creationId="{A0921BAA-10C6-4B82-8548-9155D42181A6}"/>
          </ac:picMkLst>
        </pc:picChg>
      </pc:sldChg>
      <pc:sldChg chg="add">
        <pc:chgData name="Summer Jung" userId="f55f4652-1e45-4b38-b176-15d95abb47eb" providerId="ADAL" clId="{DD13BEF7-01AD-4595-8E57-F6FF3B3D4F3E}" dt="2020-12-15T07:40:59.781" v="0"/>
        <pc:sldMkLst>
          <pc:docMk/>
          <pc:sldMk cId="4254107140" sldId="1192"/>
        </pc:sldMkLst>
      </pc:sldChg>
      <pc:sldChg chg="modSp del">
        <pc:chgData name="Summer Jung" userId="f55f4652-1e45-4b38-b176-15d95abb47eb" providerId="ADAL" clId="{DD13BEF7-01AD-4595-8E57-F6FF3B3D4F3E}" dt="2020-12-15T08:16:31.480" v="874" actId="2696"/>
        <pc:sldMkLst>
          <pc:docMk/>
          <pc:sldMk cId="1295835123" sldId="1194"/>
        </pc:sldMkLst>
        <pc:spChg chg="mod">
          <ac:chgData name="Summer Jung" userId="f55f4652-1e45-4b38-b176-15d95abb47eb" providerId="ADAL" clId="{DD13BEF7-01AD-4595-8E57-F6FF3B3D4F3E}" dt="2020-12-15T08:14:06.599" v="872" actId="1076"/>
          <ac:spMkLst>
            <pc:docMk/>
            <pc:sldMk cId="1295835123" sldId="1194"/>
            <ac:spMk id="24" creationId="{B8178E66-89AC-4FDE-BA9C-3D7AC86138C2}"/>
          </ac:spMkLst>
        </pc:spChg>
        <pc:spChg chg="mod">
          <ac:chgData name="Summer Jung" userId="f55f4652-1e45-4b38-b176-15d95abb47eb" providerId="ADAL" clId="{DD13BEF7-01AD-4595-8E57-F6FF3B3D4F3E}" dt="2020-12-15T08:14:06.599" v="872" actId="1076"/>
          <ac:spMkLst>
            <pc:docMk/>
            <pc:sldMk cId="1295835123" sldId="1194"/>
            <ac:spMk id="34" creationId="{D73C6E3A-7390-49B5-A4D5-1B7CC389916C}"/>
          </ac:spMkLst>
        </pc:spChg>
        <pc:picChg chg="mod">
          <ac:chgData name="Summer Jung" userId="f55f4652-1e45-4b38-b176-15d95abb47eb" providerId="ADAL" clId="{DD13BEF7-01AD-4595-8E57-F6FF3B3D4F3E}" dt="2020-12-15T08:14:06.599" v="872" actId="1076"/>
          <ac:picMkLst>
            <pc:docMk/>
            <pc:sldMk cId="1295835123" sldId="1194"/>
            <ac:picMk id="15" creationId="{6A65FC41-0C7B-4F23-AF18-1D229B320E64}"/>
          </ac:picMkLst>
        </pc:picChg>
        <pc:cxnChg chg="mod">
          <ac:chgData name="Summer Jung" userId="f55f4652-1e45-4b38-b176-15d95abb47eb" providerId="ADAL" clId="{DD13BEF7-01AD-4595-8E57-F6FF3B3D4F3E}" dt="2020-12-15T08:14:06.599" v="872" actId="1076"/>
          <ac:cxnSpMkLst>
            <pc:docMk/>
            <pc:sldMk cId="1295835123" sldId="1194"/>
            <ac:cxnSpMk id="33" creationId="{944533AD-1987-49EA-ACE5-D4BB7D52326D}"/>
          </ac:cxnSpMkLst>
        </pc:cxnChg>
      </pc:sldChg>
      <pc:sldChg chg="addSp delSp modSp modAnim modNotesTx">
        <pc:chgData name="Summer Jung" userId="f55f4652-1e45-4b38-b176-15d95abb47eb" providerId="ADAL" clId="{DD13BEF7-01AD-4595-8E57-F6FF3B3D4F3E}" dt="2020-12-16T03:20:12.400" v="4024" actId="478"/>
        <pc:sldMkLst>
          <pc:docMk/>
          <pc:sldMk cId="315270995" sldId="1195"/>
        </pc:sldMkLst>
        <pc:spChg chg="mod">
          <ac:chgData name="Summer Jung" userId="f55f4652-1e45-4b38-b176-15d95abb47eb" providerId="ADAL" clId="{DD13BEF7-01AD-4595-8E57-F6FF3B3D4F3E}" dt="2020-12-15T08:41:43.993" v="1414"/>
          <ac:spMkLst>
            <pc:docMk/>
            <pc:sldMk cId="315270995" sldId="1195"/>
            <ac:spMk id="5" creationId="{6B52C1BC-B8D4-446E-927D-50A2AFDE00C0}"/>
          </ac:spMkLst>
        </pc:spChg>
        <pc:spChg chg="mod">
          <ac:chgData name="Summer Jung" userId="f55f4652-1e45-4b38-b176-15d95abb47eb" providerId="ADAL" clId="{DD13BEF7-01AD-4595-8E57-F6FF3B3D4F3E}" dt="2020-12-16T03:11:50.930" v="3835" actId="1035"/>
          <ac:spMkLst>
            <pc:docMk/>
            <pc:sldMk cId="315270995" sldId="1195"/>
            <ac:spMk id="6" creationId="{1EEA6CA0-A7EE-4A99-A306-C86D555A91B8}"/>
          </ac:spMkLst>
        </pc:spChg>
        <pc:spChg chg="add mod">
          <ac:chgData name="Summer Jung" userId="f55f4652-1e45-4b38-b176-15d95abb47eb" providerId="ADAL" clId="{DD13BEF7-01AD-4595-8E57-F6FF3B3D4F3E}" dt="2020-12-16T03:12:41.975" v="3870" actId="1038"/>
          <ac:spMkLst>
            <pc:docMk/>
            <pc:sldMk cId="315270995" sldId="1195"/>
            <ac:spMk id="8" creationId="{E2D89BC3-E844-485E-BE8D-66644FD763BA}"/>
          </ac:spMkLst>
        </pc:spChg>
        <pc:spChg chg="add mod">
          <ac:chgData name="Summer Jung" userId="f55f4652-1e45-4b38-b176-15d95abb47eb" providerId="ADAL" clId="{DD13BEF7-01AD-4595-8E57-F6FF3B3D4F3E}" dt="2020-12-16T03:12:45.137" v="3877" actId="1037"/>
          <ac:spMkLst>
            <pc:docMk/>
            <pc:sldMk cId="315270995" sldId="1195"/>
            <ac:spMk id="9" creationId="{82B59513-DD75-4C24-ABAF-468146391DAD}"/>
          </ac:spMkLst>
        </pc:spChg>
        <pc:picChg chg="mod">
          <ac:chgData name="Summer Jung" userId="f55f4652-1e45-4b38-b176-15d95abb47eb" providerId="ADAL" clId="{DD13BEF7-01AD-4595-8E57-F6FF3B3D4F3E}" dt="2020-12-16T03:11:35.715" v="3828" actId="14100"/>
          <ac:picMkLst>
            <pc:docMk/>
            <pc:sldMk cId="315270995" sldId="1195"/>
            <ac:picMk id="2" creationId="{BEEA0A84-A512-4A08-9007-006D39236E7A}"/>
          </ac:picMkLst>
        </pc:picChg>
        <pc:picChg chg="mod">
          <ac:chgData name="Summer Jung" userId="f55f4652-1e45-4b38-b176-15d95abb47eb" providerId="ADAL" clId="{DD13BEF7-01AD-4595-8E57-F6FF3B3D4F3E}" dt="2020-12-16T03:12:33.638" v="3863" actId="14100"/>
          <ac:picMkLst>
            <pc:docMk/>
            <pc:sldMk cId="315270995" sldId="1195"/>
            <ac:picMk id="4" creationId="{D1FEB413-C874-43C8-A41B-5F5449DFB2ED}"/>
          </ac:picMkLst>
        </pc:picChg>
        <pc:picChg chg="add mod">
          <ac:chgData name="Summer Jung" userId="f55f4652-1e45-4b38-b176-15d95abb47eb" providerId="ADAL" clId="{DD13BEF7-01AD-4595-8E57-F6FF3B3D4F3E}" dt="2020-12-16T03:12:38.082" v="3865" actId="14100"/>
          <ac:picMkLst>
            <pc:docMk/>
            <pc:sldMk cId="315270995" sldId="1195"/>
            <ac:picMk id="7" creationId="{7C540C76-563F-4D44-9E7C-7409C281682F}"/>
          </ac:picMkLst>
        </pc:picChg>
        <pc:cxnChg chg="add del mod">
          <ac:chgData name="Summer Jung" userId="f55f4652-1e45-4b38-b176-15d95abb47eb" providerId="ADAL" clId="{DD13BEF7-01AD-4595-8E57-F6FF3B3D4F3E}" dt="2020-12-16T03:20:12.400" v="4024" actId="478"/>
          <ac:cxnSpMkLst>
            <pc:docMk/>
            <pc:sldMk cId="315270995" sldId="1195"/>
            <ac:cxnSpMk id="10" creationId="{B236650E-463F-4A02-88E9-58AFA234AB56}"/>
          </ac:cxnSpMkLst>
        </pc:cxnChg>
      </pc:sldChg>
      <pc:sldChg chg="delSp modSp ord modNotes">
        <pc:chgData name="Summer Jung" userId="f55f4652-1e45-4b38-b176-15d95abb47eb" providerId="ADAL" clId="{DD13BEF7-01AD-4595-8E57-F6FF3B3D4F3E}" dt="2020-12-16T05:01:39.764" v="4912" actId="1036"/>
        <pc:sldMkLst>
          <pc:docMk/>
          <pc:sldMk cId="3793854343" sldId="1197"/>
        </pc:sldMkLst>
        <pc:spChg chg="mod">
          <ac:chgData name="Summer Jung" userId="f55f4652-1e45-4b38-b176-15d95abb47eb" providerId="ADAL" clId="{DD13BEF7-01AD-4595-8E57-F6FF3B3D4F3E}" dt="2020-12-15T08:40:07.817" v="1369"/>
          <ac:spMkLst>
            <pc:docMk/>
            <pc:sldMk cId="3793854343" sldId="1197"/>
            <ac:spMk id="2" creationId="{4F3990DA-62AB-4C50-B937-11759B658845}"/>
          </ac:spMkLst>
        </pc:spChg>
        <pc:spChg chg="del">
          <ac:chgData name="Summer Jung" userId="f55f4652-1e45-4b38-b176-15d95abb47eb" providerId="ADAL" clId="{DD13BEF7-01AD-4595-8E57-F6FF3B3D4F3E}" dt="2020-12-16T05:01:21.477" v="4892" actId="478"/>
          <ac:spMkLst>
            <pc:docMk/>
            <pc:sldMk cId="3793854343" sldId="1197"/>
            <ac:spMk id="4" creationId="{4482D888-A512-4203-A55D-4BCD90647533}"/>
          </ac:spMkLst>
        </pc:spChg>
        <pc:spChg chg="mod">
          <ac:chgData name="Summer Jung" userId="f55f4652-1e45-4b38-b176-15d95abb47eb" providerId="ADAL" clId="{DD13BEF7-01AD-4595-8E57-F6FF3B3D4F3E}" dt="2020-12-16T05:01:39.764" v="4912" actId="1036"/>
          <ac:spMkLst>
            <pc:docMk/>
            <pc:sldMk cId="3793854343" sldId="1197"/>
            <ac:spMk id="12" creationId="{F05C1D77-59B8-4152-8496-ED7BF05D42FF}"/>
          </ac:spMkLst>
        </pc:spChg>
        <pc:spChg chg="mod">
          <ac:chgData name="Summer Jung" userId="f55f4652-1e45-4b38-b176-15d95abb47eb" providerId="ADAL" clId="{DD13BEF7-01AD-4595-8E57-F6FF3B3D4F3E}" dt="2020-12-16T05:00:58.070" v="4888" actId="1036"/>
          <ac:spMkLst>
            <pc:docMk/>
            <pc:sldMk cId="3793854343" sldId="1197"/>
            <ac:spMk id="13" creationId="{3BF81A5C-62DD-426A-AFA6-6DA6DC0E0D9F}"/>
          </ac:spMkLst>
        </pc:spChg>
        <pc:picChg chg="mod">
          <ac:chgData name="Summer Jung" userId="f55f4652-1e45-4b38-b176-15d95abb47eb" providerId="ADAL" clId="{DD13BEF7-01AD-4595-8E57-F6FF3B3D4F3E}" dt="2020-12-16T05:01:16.432" v="4891" actId="1076"/>
          <ac:picMkLst>
            <pc:docMk/>
            <pc:sldMk cId="3793854343" sldId="1197"/>
            <ac:picMk id="5" creationId="{6B98C3BE-33D6-4BC1-92B6-B9E1B3DE3543}"/>
          </ac:picMkLst>
        </pc:picChg>
        <pc:picChg chg="mod">
          <ac:chgData name="Summer Jung" userId="f55f4652-1e45-4b38-b176-15d95abb47eb" providerId="ADAL" clId="{DD13BEF7-01AD-4595-8E57-F6FF3B3D4F3E}" dt="2020-12-16T05:01:03.333" v="4889"/>
          <ac:picMkLst>
            <pc:docMk/>
            <pc:sldMk cId="3793854343" sldId="1197"/>
            <ac:picMk id="8" creationId="{0EEC6E70-976A-4446-8BE3-10D771B573BB}"/>
          </ac:picMkLst>
        </pc:picChg>
        <pc:picChg chg="mod">
          <ac:chgData name="Summer Jung" userId="f55f4652-1e45-4b38-b176-15d95abb47eb" providerId="ADAL" clId="{DD13BEF7-01AD-4595-8E57-F6FF3B3D4F3E}" dt="2020-12-16T05:01:31.490" v="4903" actId="14100"/>
          <ac:picMkLst>
            <pc:docMk/>
            <pc:sldMk cId="3793854343" sldId="1197"/>
            <ac:picMk id="11" creationId="{D21B52AE-415E-4E65-BCB9-F57AC5231B4A}"/>
          </ac:picMkLst>
        </pc:picChg>
      </pc:sldChg>
      <pc:sldChg chg="del">
        <pc:chgData name="Summer Jung" userId="f55f4652-1e45-4b38-b176-15d95abb47eb" providerId="ADAL" clId="{DD13BEF7-01AD-4595-8E57-F6FF3B3D4F3E}" dt="2020-12-16T08:58:20.264" v="10052" actId="2696"/>
        <pc:sldMkLst>
          <pc:docMk/>
          <pc:sldMk cId="4224297919" sldId="1198"/>
        </pc:sldMkLst>
      </pc:sldChg>
      <pc:sldChg chg="modSp modNotes modNotesTx">
        <pc:chgData name="Summer Jung" userId="f55f4652-1e45-4b38-b176-15d95abb47eb" providerId="ADAL" clId="{DD13BEF7-01AD-4595-8E57-F6FF3B3D4F3E}" dt="2020-12-16T08:48:41.429" v="9793" actId="20577"/>
        <pc:sldMkLst>
          <pc:docMk/>
          <pc:sldMk cId="1763805278" sldId="1199"/>
        </pc:sldMkLst>
        <pc:spChg chg="mod">
          <ac:chgData name="Summer Jung" userId="f55f4652-1e45-4b38-b176-15d95abb47eb" providerId="ADAL" clId="{DD13BEF7-01AD-4595-8E57-F6FF3B3D4F3E}" dt="2020-12-16T02:27:52.543" v="2122"/>
          <ac:spMkLst>
            <pc:docMk/>
            <pc:sldMk cId="1763805278" sldId="1199"/>
            <ac:spMk id="2" creationId="{1D42600B-6F21-4802-9F08-61B60B9C3538}"/>
          </ac:spMkLst>
        </pc:spChg>
      </pc:sldChg>
      <pc:sldChg chg="modSp add">
        <pc:chgData name="Summer Jung" userId="f55f4652-1e45-4b38-b176-15d95abb47eb" providerId="ADAL" clId="{DD13BEF7-01AD-4595-8E57-F6FF3B3D4F3E}" dt="2020-12-16T07:58:33.325" v="7668"/>
        <pc:sldMkLst>
          <pc:docMk/>
          <pc:sldMk cId="1118990456" sldId="1200"/>
        </pc:sldMkLst>
        <pc:spChg chg="mod">
          <ac:chgData name="Summer Jung" userId="f55f4652-1e45-4b38-b176-15d95abb47eb" providerId="ADAL" clId="{DD13BEF7-01AD-4595-8E57-F6FF3B3D4F3E}" dt="2020-12-16T07:58:33.325" v="7668"/>
          <ac:spMkLst>
            <pc:docMk/>
            <pc:sldMk cId="1118990456" sldId="1200"/>
            <ac:spMk id="7" creationId="{02324A5D-0ACC-4A3B-A812-59A43E180CDE}"/>
          </ac:spMkLst>
        </pc:spChg>
      </pc:sldChg>
      <pc:sldChg chg="delSp modSp add del delAnim modNotesTx">
        <pc:chgData name="Summer Jung" userId="f55f4652-1e45-4b38-b176-15d95abb47eb" providerId="ADAL" clId="{DD13BEF7-01AD-4595-8E57-F6FF3B3D4F3E}" dt="2020-12-15T08:22:24.079" v="981" actId="2696"/>
        <pc:sldMkLst>
          <pc:docMk/>
          <pc:sldMk cId="3656078489" sldId="1201"/>
        </pc:sldMkLst>
        <pc:spChg chg="mod">
          <ac:chgData name="Summer Jung" userId="f55f4652-1e45-4b38-b176-15d95abb47eb" providerId="ADAL" clId="{DD13BEF7-01AD-4595-8E57-F6FF3B3D4F3E}" dt="2020-12-15T08:20:32.529" v="954" actId="20577"/>
          <ac:spMkLst>
            <pc:docMk/>
            <pc:sldMk cId="3656078489" sldId="1201"/>
            <ac:spMk id="2" creationId="{D6C69A6E-6F6A-4CB9-8564-ED9FEDE8A3A4}"/>
          </ac:spMkLst>
        </pc:spChg>
        <pc:picChg chg="del">
          <ac:chgData name="Summer Jung" userId="f55f4652-1e45-4b38-b176-15d95abb47eb" providerId="ADAL" clId="{DD13BEF7-01AD-4595-8E57-F6FF3B3D4F3E}" dt="2020-12-15T08:19:06.933" v="877" actId="478"/>
          <ac:picMkLst>
            <pc:docMk/>
            <pc:sldMk cId="3656078489" sldId="1201"/>
            <ac:picMk id="5" creationId="{BF8E1F04-75A9-4C61-9DE6-C94C3683C365}"/>
          </ac:picMkLst>
        </pc:picChg>
        <pc:picChg chg="del">
          <ac:chgData name="Summer Jung" userId="f55f4652-1e45-4b38-b176-15d95abb47eb" providerId="ADAL" clId="{DD13BEF7-01AD-4595-8E57-F6FF3B3D4F3E}" dt="2020-12-15T08:19:06.933" v="877" actId="478"/>
          <ac:picMkLst>
            <pc:docMk/>
            <pc:sldMk cId="3656078489" sldId="1201"/>
            <ac:picMk id="6" creationId="{EB4F29E6-EE04-4D08-A0CC-7B92DD9C9CE0}"/>
          </ac:picMkLst>
        </pc:picChg>
        <pc:picChg chg="del">
          <ac:chgData name="Summer Jung" userId="f55f4652-1e45-4b38-b176-15d95abb47eb" providerId="ADAL" clId="{DD13BEF7-01AD-4595-8E57-F6FF3B3D4F3E}" dt="2020-12-15T08:19:06.933" v="877" actId="478"/>
          <ac:picMkLst>
            <pc:docMk/>
            <pc:sldMk cId="3656078489" sldId="1201"/>
            <ac:picMk id="7" creationId="{942BF315-9FB4-4707-B2F7-941A0D785A78}"/>
          </ac:picMkLst>
        </pc:picChg>
      </pc:sldChg>
      <pc:sldChg chg="addSp delSp modSp add delAnim modAnim modNotes modNotesTx">
        <pc:chgData name="Summer Jung" userId="f55f4652-1e45-4b38-b176-15d95abb47eb" providerId="ADAL" clId="{DD13BEF7-01AD-4595-8E57-F6FF3B3D4F3E}" dt="2020-12-16T03:18:58.651" v="3970" actId="14100"/>
        <pc:sldMkLst>
          <pc:docMk/>
          <pc:sldMk cId="944530992" sldId="1202"/>
        </pc:sldMkLst>
        <pc:spChg chg="mod">
          <ac:chgData name="Summer Jung" userId="f55f4652-1e45-4b38-b176-15d95abb47eb" providerId="ADAL" clId="{DD13BEF7-01AD-4595-8E57-F6FF3B3D4F3E}" dt="2020-12-15T08:29:19.358" v="1209" actId="2711"/>
          <ac:spMkLst>
            <pc:docMk/>
            <pc:sldMk cId="944530992" sldId="1202"/>
            <ac:spMk id="2" creationId="{36738F6B-9B34-4DFE-8704-C2A22DEC665F}"/>
          </ac:spMkLst>
        </pc:spChg>
        <pc:spChg chg="add mod">
          <ac:chgData name="Summer Jung" userId="f55f4652-1e45-4b38-b176-15d95abb47eb" providerId="ADAL" clId="{DD13BEF7-01AD-4595-8E57-F6FF3B3D4F3E}" dt="2020-12-16T03:18:16.535" v="3960" actId="14100"/>
          <ac:spMkLst>
            <pc:docMk/>
            <pc:sldMk cId="944530992" sldId="1202"/>
            <ac:spMk id="7" creationId="{6C6D97CA-77E9-4069-A17D-BA617FEA3DC1}"/>
          </ac:spMkLst>
        </pc:spChg>
        <pc:spChg chg="del">
          <ac:chgData name="Summer Jung" userId="f55f4652-1e45-4b38-b176-15d95abb47eb" providerId="ADAL" clId="{DD13BEF7-01AD-4595-8E57-F6FF3B3D4F3E}" dt="2020-12-15T08:23:16.296" v="1046" actId="478"/>
          <ac:spMkLst>
            <pc:docMk/>
            <pc:sldMk cId="944530992" sldId="1202"/>
            <ac:spMk id="7" creationId="{D04AFFCE-8463-482D-BC00-C146B837E281}"/>
          </ac:spMkLst>
        </pc:spChg>
        <pc:spChg chg="add mod">
          <ac:chgData name="Summer Jung" userId="f55f4652-1e45-4b38-b176-15d95abb47eb" providerId="ADAL" clId="{DD13BEF7-01AD-4595-8E57-F6FF3B3D4F3E}" dt="2020-12-16T03:18:58.651" v="3970" actId="14100"/>
          <ac:spMkLst>
            <pc:docMk/>
            <pc:sldMk cId="944530992" sldId="1202"/>
            <ac:spMk id="8" creationId="{626EECDB-1169-4629-A52B-8597DAF8AA56}"/>
          </ac:spMkLst>
        </pc:spChg>
        <pc:spChg chg="mod ord">
          <ac:chgData name="Summer Jung" userId="f55f4652-1e45-4b38-b176-15d95abb47eb" providerId="ADAL" clId="{DD13BEF7-01AD-4595-8E57-F6FF3B3D4F3E}" dt="2020-12-15T08:43:38.746" v="1450" actId="1038"/>
          <ac:spMkLst>
            <pc:docMk/>
            <pc:sldMk cId="944530992" sldId="1202"/>
            <ac:spMk id="10" creationId="{2D73DFF7-ED1A-41D7-8A41-7BA2F5CE3311}"/>
          </ac:spMkLst>
        </pc:spChg>
        <pc:graphicFrameChg chg="add del mod">
          <ac:chgData name="Summer Jung" userId="f55f4652-1e45-4b38-b176-15d95abb47eb" providerId="ADAL" clId="{DD13BEF7-01AD-4595-8E57-F6FF3B3D4F3E}" dt="2020-12-15T08:31:04.592" v="1215" actId="478"/>
          <ac:graphicFrameMkLst>
            <pc:docMk/>
            <pc:sldMk cId="944530992" sldId="1202"/>
            <ac:graphicFrameMk id="3" creationId="{22B20D8E-1775-4387-8449-A26C8468BE38}"/>
          </ac:graphicFrameMkLst>
        </pc:graphicFrameChg>
        <pc:picChg chg="add mod ord modCrop">
          <ac:chgData name="Summer Jung" userId="f55f4652-1e45-4b38-b176-15d95abb47eb" providerId="ADAL" clId="{DD13BEF7-01AD-4595-8E57-F6FF3B3D4F3E}" dt="2020-12-16T01:39:20.757" v="1597"/>
          <ac:picMkLst>
            <pc:docMk/>
            <pc:sldMk cId="944530992" sldId="1202"/>
            <ac:picMk id="4" creationId="{5E1641CE-DF63-499F-8CEC-A952BF81BFE5}"/>
          </ac:picMkLst>
        </pc:picChg>
        <pc:picChg chg="add mod modCrop">
          <ac:chgData name="Summer Jung" userId="f55f4652-1e45-4b38-b176-15d95abb47eb" providerId="ADAL" clId="{DD13BEF7-01AD-4595-8E57-F6FF3B3D4F3E}" dt="2020-12-16T03:18:32.300" v="3964" actId="2085"/>
          <ac:picMkLst>
            <pc:docMk/>
            <pc:sldMk cId="944530992" sldId="1202"/>
            <ac:picMk id="5" creationId="{189D973E-B3F6-46D7-96E0-F4FF062F0D99}"/>
          </ac:picMkLst>
        </pc:picChg>
        <pc:picChg chg="del">
          <ac:chgData name="Summer Jung" userId="f55f4652-1e45-4b38-b176-15d95abb47eb" providerId="ADAL" clId="{DD13BEF7-01AD-4595-8E57-F6FF3B3D4F3E}" dt="2020-12-15T08:23:14.961" v="1045" actId="478"/>
          <ac:picMkLst>
            <pc:docMk/>
            <pc:sldMk cId="944530992" sldId="1202"/>
            <ac:picMk id="6" creationId="{A16D55A4-5A00-4D8C-BBED-E602AEFE258B}"/>
          </ac:picMkLst>
        </pc:picChg>
        <pc:picChg chg="del mod">
          <ac:chgData name="Summer Jung" userId="f55f4652-1e45-4b38-b176-15d95abb47eb" providerId="ADAL" clId="{DD13BEF7-01AD-4595-8E57-F6FF3B3D4F3E}" dt="2020-12-15T08:31:54.161" v="1236" actId="478"/>
          <ac:picMkLst>
            <pc:docMk/>
            <pc:sldMk cId="944530992" sldId="1202"/>
            <ac:picMk id="8" creationId="{02222EFF-BF04-45D9-BD13-4ACA46524294}"/>
          </ac:picMkLst>
        </pc:picChg>
        <pc:picChg chg="add mod modCrop">
          <ac:chgData name="Summer Jung" userId="f55f4652-1e45-4b38-b176-15d95abb47eb" providerId="ADAL" clId="{DD13BEF7-01AD-4595-8E57-F6FF3B3D4F3E}" dt="2020-12-15T08:43:38.746" v="1450" actId="1038"/>
          <ac:picMkLst>
            <pc:docMk/>
            <pc:sldMk cId="944530992" sldId="1202"/>
            <ac:picMk id="11" creationId="{FED4F244-8863-41F0-AAEF-04490FEC308A}"/>
          </ac:picMkLst>
        </pc:picChg>
      </pc:sldChg>
      <pc:sldChg chg="add">
        <pc:chgData name="Summer Jung" userId="f55f4652-1e45-4b38-b176-15d95abb47eb" providerId="ADAL" clId="{DD13BEF7-01AD-4595-8E57-F6FF3B3D4F3E}" dt="2020-12-15T08:25:46.728" v="1053"/>
        <pc:sldMkLst>
          <pc:docMk/>
          <pc:sldMk cId="193199022" sldId="1203"/>
        </pc:sldMkLst>
      </pc:sldChg>
      <pc:sldChg chg="addSp delSp modSp add delAnim modAnim modNotes modNotesTx">
        <pc:chgData name="Summer Jung" userId="f55f4652-1e45-4b38-b176-15d95abb47eb" providerId="ADAL" clId="{DD13BEF7-01AD-4595-8E57-F6FF3B3D4F3E}" dt="2020-12-16T02:35:23.878" v="2240" actId="20577"/>
        <pc:sldMkLst>
          <pc:docMk/>
          <pc:sldMk cId="3175488229" sldId="1204"/>
        </pc:sldMkLst>
        <pc:spChg chg="mod">
          <ac:chgData name="Summer Jung" userId="f55f4652-1e45-4b38-b176-15d95abb47eb" providerId="ADAL" clId="{DD13BEF7-01AD-4595-8E57-F6FF3B3D4F3E}" dt="2020-12-16T02:31:15.576" v="2130" actId="20577"/>
          <ac:spMkLst>
            <pc:docMk/>
            <pc:sldMk cId="3175488229" sldId="1204"/>
            <ac:spMk id="2" creationId="{36738F6B-9B34-4DFE-8704-C2A22DEC665F}"/>
          </ac:spMkLst>
        </pc:spChg>
        <pc:spChg chg="add mod">
          <ac:chgData name="Summer Jung" userId="f55f4652-1e45-4b38-b176-15d95abb47eb" providerId="ADAL" clId="{DD13BEF7-01AD-4595-8E57-F6FF3B3D4F3E}" dt="2020-12-16T02:33:39.253" v="2226" actId="1037"/>
          <ac:spMkLst>
            <pc:docMk/>
            <pc:sldMk cId="3175488229" sldId="1204"/>
            <ac:spMk id="5" creationId="{2F02871F-93B1-4D79-9E2B-AC78E44B0F6D}"/>
          </ac:spMkLst>
        </pc:spChg>
        <pc:spChg chg="add mod">
          <ac:chgData name="Summer Jung" userId="f55f4652-1e45-4b38-b176-15d95abb47eb" providerId="ADAL" clId="{DD13BEF7-01AD-4595-8E57-F6FF3B3D4F3E}" dt="2020-12-16T02:33:57.076" v="2234" actId="1038"/>
          <ac:spMkLst>
            <pc:docMk/>
            <pc:sldMk cId="3175488229" sldId="1204"/>
            <ac:spMk id="6" creationId="{D92552A4-5E05-4236-9C44-1A43C1F899A3}"/>
          </ac:spMkLst>
        </pc:spChg>
        <pc:spChg chg="del">
          <ac:chgData name="Summer Jung" userId="f55f4652-1e45-4b38-b176-15d95abb47eb" providerId="ADAL" clId="{DD13BEF7-01AD-4595-8E57-F6FF3B3D4F3E}" dt="2020-12-15T08:35:59.962" v="1278" actId="478"/>
          <ac:spMkLst>
            <pc:docMk/>
            <pc:sldMk cId="3175488229" sldId="1204"/>
            <ac:spMk id="10" creationId="{2D73DFF7-ED1A-41D7-8A41-7BA2F5CE3311}"/>
          </ac:spMkLst>
        </pc:spChg>
        <pc:picChg chg="add mod">
          <ac:chgData name="Summer Jung" userId="f55f4652-1e45-4b38-b176-15d95abb47eb" providerId="ADAL" clId="{DD13BEF7-01AD-4595-8E57-F6FF3B3D4F3E}" dt="2020-12-16T02:33:21.490" v="2206" actId="554"/>
          <ac:picMkLst>
            <pc:docMk/>
            <pc:sldMk cId="3175488229" sldId="1204"/>
            <ac:picMk id="3" creationId="{42386585-4CF5-4AF1-BDF6-288DB92BAAE1}"/>
          </ac:picMkLst>
        </pc:picChg>
        <pc:picChg chg="del">
          <ac:chgData name="Summer Jung" userId="f55f4652-1e45-4b38-b176-15d95abb47eb" providerId="ADAL" clId="{DD13BEF7-01AD-4595-8E57-F6FF3B3D4F3E}" dt="2020-12-15T08:35:59.962" v="1278" actId="478"/>
          <ac:picMkLst>
            <pc:docMk/>
            <pc:sldMk cId="3175488229" sldId="1204"/>
            <ac:picMk id="4" creationId="{5E1641CE-DF63-499F-8CEC-A952BF81BFE5}"/>
          </ac:picMkLst>
        </pc:picChg>
        <pc:picChg chg="add mod">
          <ac:chgData name="Summer Jung" userId="f55f4652-1e45-4b38-b176-15d95abb47eb" providerId="ADAL" clId="{DD13BEF7-01AD-4595-8E57-F6FF3B3D4F3E}" dt="2020-12-16T02:33:21.490" v="2206" actId="554"/>
          <ac:picMkLst>
            <pc:docMk/>
            <pc:sldMk cId="3175488229" sldId="1204"/>
            <ac:picMk id="4" creationId="{86DACD97-340E-432C-B86C-8BE46023E8E9}"/>
          </ac:picMkLst>
        </pc:picChg>
        <pc:picChg chg="del">
          <ac:chgData name="Summer Jung" userId="f55f4652-1e45-4b38-b176-15d95abb47eb" providerId="ADAL" clId="{DD13BEF7-01AD-4595-8E57-F6FF3B3D4F3E}" dt="2020-12-15T08:35:59.962" v="1278" actId="478"/>
          <ac:picMkLst>
            <pc:docMk/>
            <pc:sldMk cId="3175488229" sldId="1204"/>
            <ac:picMk id="5" creationId="{189D973E-B3F6-46D7-96E0-F4FF062F0D99}"/>
          </ac:picMkLst>
        </pc:picChg>
      </pc:sldChg>
      <pc:sldChg chg="modSp add">
        <pc:chgData name="Summer Jung" userId="f55f4652-1e45-4b38-b176-15d95abb47eb" providerId="ADAL" clId="{DD13BEF7-01AD-4595-8E57-F6FF3B3D4F3E}" dt="2020-12-15T08:39:59.743" v="1365"/>
        <pc:sldMkLst>
          <pc:docMk/>
          <pc:sldMk cId="2977100634" sldId="1205"/>
        </pc:sldMkLst>
        <pc:spChg chg="mod">
          <ac:chgData name="Summer Jung" userId="f55f4652-1e45-4b38-b176-15d95abb47eb" providerId="ADAL" clId="{DD13BEF7-01AD-4595-8E57-F6FF3B3D4F3E}" dt="2020-12-15T08:39:59.743" v="1365"/>
          <ac:spMkLst>
            <pc:docMk/>
            <pc:sldMk cId="2977100634" sldId="1205"/>
            <ac:spMk id="2" creationId="{377DF782-1E82-4F35-AD0F-55C615AD62D1}"/>
          </ac:spMkLst>
        </pc:spChg>
      </pc:sldChg>
      <pc:sldChg chg="modSp add">
        <pc:chgData name="Summer Jung" userId="f55f4652-1e45-4b38-b176-15d95abb47eb" providerId="ADAL" clId="{DD13BEF7-01AD-4595-8E57-F6FF3B3D4F3E}" dt="2020-12-15T08:41:06.589" v="1389"/>
        <pc:sldMkLst>
          <pc:docMk/>
          <pc:sldMk cId="2890087101" sldId="1206"/>
        </pc:sldMkLst>
        <pc:spChg chg="mod">
          <ac:chgData name="Summer Jung" userId="f55f4652-1e45-4b38-b176-15d95abb47eb" providerId="ADAL" clId="{DD13BEF7-01AD-4595-8E57-F6FF3B3D4F3E}" dt="2020-12-15T08:41:06.589" v="1389"/>
          <ac:spMkLst>
            <pc:docMk/>
            <pc:sldMk cId="2890087101" sldId="1206"/>
            <ac:spMk id="2" creationId="{377DF782-1E82-4F35-AD0F-55C615AD62D1}"/>
          </ac:spMkLst>
        </pc:spChg>
      </pc:sldChg>
      <pc:sldChg chg="addSp delSp modSp add del modAnim modNotesTx">
        <pc:chgData name="Summer Jung" userId="f55f4652-1e45-4b38-b176-15d95abb47eb" providerId="ADAL" clId="{DD13BEF7-01AD-4595-8E57-F6FF3B3D4F3E}" dt="2020-12-16T03:12:01.689" v="3838" actId="2696"/>
        <pc:sldMkLst>
          <pc:docMk/>
          <pc:sldMk cId="250671302" sldId="1207"/>
        </pc:sldMkLst>
        <pc:spChg chg="del">
          <ac:chgData name="Summer Jung" userId="f55f4652-1e45-4b38-b176-15d95abb47eb" providerId="ADAL" clId="{DD13BEF7-01AD-4595-8E57-F6FF3B3D4F3E}" dt="2020-12-16T03:07:10.203" v="3633" actId="478"/>
          <ac:spMkLst>
            <pc:docMk/>
            <pc:sldMk cId="250671302" sldId="1207"/>
            <ac:spMk id="6" creationId="{1EEA6CA0-A7EE-4A99-A306-C86D555A91B8}"/>
          </ac:spMkLst>
        </pc:spChg>
        <pc:spChg chg="add mod">
          <ac:chgData name="Summer Jung" userId="f55f4652-1e45-4b38-b176-15d95abb47eb" providerId="ADAL" clId="{DD13BEF7-01AD-4595-8E57-F6FF3B3D4F3E}" dt="2020-12-16T03:08:50.639" v="3652" actId="14100"/>
          <ac:spMkLst>
            <pc:docMk/>
            <pc:sldMk cId="250671302" sldId="1207"/>
            <ac:spMk id="7" creationId="{3ABA3859-E2F5-4553-8AE7-65E0E6535DB3}"/>
          </ac:spMkLst>
        </pc:spChg>
        <pc:spChg chg="add mod">
          <ac:chgData name="Summer Jung" userId="f55f4652-1e45-4b38-b176-15d95abb47eb" providerId="ADAL" clId="{DD13BEF7-01AD-4595-8E57-F6FF3B3D4F3E}" dt="2020-12-16T03:08:59.712" v="3656" actId="14100"/>
          <ac:spMkLst>
            <pc:docMk/>
            <pc:sldMk cId="250671302" sldId="1207"/>
            <ac:spMk id="8" creationId="{894FA873-1610-4CFE-BEB7-CCDE2FAAC3D1}"/>
          </ac:spMkLst>
        </pc:spChg>
        <pc:picChg chg="del">
          <ac:chgData name="Summer Jung" userId="f55f4652-1e45-4b38-b176-15d95abb47eb" providerId="ADAL" clId="{DD13BEF7-01AD-4595-8E57-F6FF3B3D4F3E}" dt="2020-12-16T03:07:10.203" v="3633" actId="478"/>
          <ac:picMkLst>
            <pc:docMk/>
            <pc:sldMk cId="250671302" sldId="1207"/>
            <ac:picMk id="2" creationId="{BEEA0A84-A512-4A08-9007-006D39236E7A}"/>
          </ac:picMkLst>
        </pc:picChg>
        <pc:picChg chg="add mod">
          <ac:chgData name="Summer Jung" userId="f55f4652-1e45-4b38-b176-15d95abb47eb" providerId="ADAL" clId="{DD13BEF7-01AD-4595-8E57-F6FF3B3D4F3E}" dt="2020-12-16T03:08:28.292" v="3649" actId="14861"/>
          <ac:picMkLst>
            <pc:docMk/>
            <pc:sldMk cId="250671302" sldId="1207"/>
            <ac:picMk id="3" creationId="{5C515863-FDE0-4C29-9866-EB449169774F}"/>
          </ac:picMkLst>
        </pc:picChg>
        <pc:picChg chg="del">
          <ac:chgData name="Summer Jung" userId="f55f4652-1e45-4b38-b176-15d95abb47eb" providerId="ADAL" clId="{DD13BEF7-01AD-4595-8E57-F6FF3B3D4F3E}" dt="2020-12-16T03:07:10.203" v="3633" actId="478"/>
          <ac:picMkLst>
            <pc:docMk/>
            <pc:sldMk cId="250671302" sldId="1207"/>
            <ac:picMk id="4" creationId="{D1FEB413-C874-43C8-A41B-5F5449DFB2ED}"/>
          </ac:picMkLst>
        </pc:picChg>
      </pc:sldChg>
      <pc:sldChg chg="addSp delSp modSp add del">
        <pc:chgData name="Summer Jung" userId="f55f4652-1e45-4b38-b176-15d95abb47eb" providerId="ADAL" clId="{DD13BEF7-01AD-4595-8E57-F6FF3B3D4F3E}" dt="2020-12-16T05:51:20.702" v="5088" actId="2696"/>
        <pc:sldMkLst>
          <pc:docMk/>
          <pc:sldMk cId="2222546715" sldId="1207"/>
        </pc:sldMkLst>
        <pc:spChg chg="add mod">
          <ac:chgData name="Summer Jung" userId="f55f4652-1e45-4b38-b176-15d95abb47eb" providerId="ADAL" clId="{DD13BEF7-01AD-4595-8E57-F6FF3B3D4F3E}" dt="2020-12-16T03:24:50.456" v="4034" actId="14100"/>
          <ac:spMkLst>
            <pc:docMk/>
            <pc:sldMk cId="2222546715" sldId="1207"/>
            <ac:spMk id="17" creationId="{DAB3F63D-1D22-495E-9085-902AE8AD3ED1}"/>
          </ac:spMkLst>
        </pc:spChg>
        <pc:spChg chg="add del">
          <ac:chgData name="Summer Jung" userId="f55f4652-1e45-4b38-b176-15d95abb47eb" providerId="ADAL" clId="{DD13BEF7-01AD-4595-8E57-F6FF3B3D4F3E}" dt="2020-12-16T03:24:15.934" v="4027" actId="478"/>
          <ac:spMkLst>
            <pc:docMk/>
            <pc:sldMk cId="2222546715" sldId="1207"/>
            <ac:spMk id="29" creationId="{502D9CB4-AFE2-41F3-87C7-F52997221547}"/>
          </ac:spMkLst>
        </pc:spChg>
        <pc:spChg chg="add del">
          <ac:chgData name="Summer Jung" userId="f55f4652-1e45-4b38-b176-15d95abb47eb" providerId="ADAL" clId="{DD13BEF7-01AD-4595-8E57-F6FF3B3D4F3E}" dt="2020-12-16T03:24:15.934" v="4027" actId="478"/>
          <ac:spMkLst>
            <pc:docMk/>
            <pc:sldMk cId="2222546715" sldId="1207"/>
            <ac:spMk id="30" creationId="{EC79FE36-E6F5-4AE9-8A39-219DD62E10D2}"/>
          </ac:spMkLst>
        </pc:spChg>
        <pc:picChg chg="add del">
          <ac:chgData name="Summer Jung" userId="f55f4652-1e45-4b38-b176-15d95abb47eb" providerId="ADAL" clId="{DD13BEF7-01AD-4595-8E57-F6FF3B3D4F3E}" dt="2020-12-16T03:24:15.934" v="4027" actId="478"/>
          <ac:picMkLst>
            <pc:docMk/>
            <pc:sldMk cId="2222546715" sldId="1207"/>
            <ac:picMk id="28" creationId="{72463A60-A1E8-4814-88E5-629C62B20EC1}"/>
          </ac:picMkLst>
        </pc:picChg>
        <pc:picChg chg="add del">
          <ac:chgData name="Summer Jung" userId="f55f4652-1e45-4b38-b176-15d95abb47eb" providerId="ADAL" clId="{DD13BEF7-01AD-4595-8E57-F6FF3B3D4F3E}" dt="2020-12-16T03:24:15.934" v="4027" actId="478"/>
          <ac:picMkLst>
            <pc:docMk/>
            <pc:sldMk cId="2222546715" sldId="1207"/>
            <ac:picMk id="31" creationId="{E3D7E0D9-C167-4A09-8F18-55EB84BBBE85}"/>
          </ac:picMkLst>
        </pc:picChg>
        <pc:cxnChg chg="add del">
          <ac:chgData name="Summer Jung" userId="f55f4652-1e45-4b38-b176-15d95abb47eb" providerId="ADAL" clId="{DD13BEF7-01AD-4595-8E57-F6FF3B3D4F3E}" dt="2020-12-16T03:24:15.934" v="4027" actId="478"/>
          <ac:cxnSpMkLst>
            <pc:docMk/>
            <pc:sldMk cId="2222546715" sldId="1207"/>
            <ac:cxnSpMk id="22" creationId="{A2C87766-C0AF-46D6-B44C-C1717DF9EABC}"/>
          </ac:cxnSpMkLst>
        </pc:cxnChg>
      </pc:sldChg>
      <pc:sldChg chg="add del">
        <pc:chgData name="Summer Jung" userId="f55f4652-1e45-4b38-b176-15d95abb47eb" providerId="ADAL" clId="{DD13BEF7-01AD-4595-8E57-F6FF3B3D4F3E}" dt="2020-12-16T05:51:20.740" v="5089" actId="2696"/>
        <pc:sldMkLst>
          <pc:docMk/>
          <pc:sldMk cId="2517947851" sldId="1208"/>
        </pc:sldMkLst>
      </pc:sldChg>
      <pc:sldChg chg="modSp add del">
        <pc:chgData name="Summer Jung" userId="f55f4652-1e45-4b38-b176-15d95abb47eb" providerId="ADAL" clId="{DD13BEF7-01AD-4595-8E57-F6FF3B3D4F3E}" dt="2020-12-16T05:51:20.771" v="5090" actId="2696"/>
        <pc:sldMkLst>
          <pc:docMk/>
          <pc:sldMk cId="4115807812" sldId="1209"/>
        </pc:sldMkLst>
        <pc:spChg chg="mod">
          <ac:chgData name="Summer Jung" userId="f55f4652-1e45-4b38-b176-15d95abb47eb" providerId="ADAL" clId="{DD13BEF7-01AD-4595-8E57-F6FF3B3D4F3E}" dt="2020-12-16T03:25:07.549" v="4037" actId="14100"/>
          <ac:spMkLst>
            <pc:docMk/>
            <pc:sldMk cId="4115807812" sldId="1209"/>
            <ac:spMk id="17" creationId="{DAB3F63D-1D22-495E-9085-902AE8AD3ED1}"/>
          </ac:spMkLst>
        </pc:spChg>
      </pc:sldChg>
      <pc:sldChg chg="modSp add del">
        <pc:chgData name="Summer Jung" userId="f55f4652-1e45-4b38-b176-15d95abb47eb" providerId="ADAL" clId="{DD13BEF7-01AD-4595-8E57-F6FF3B3D4F3E}" dt="2020-12-16T05:51:26.001" v="5091" actId="2696"/>
        <pc:sldMkLst>
          <pc:docMk/>
          <pc:sldMk cId="1719181878" sldId="1210"/>
        </pc:sldMkLst>
        <pc:spChg chg="mod">
          <ac:chgData name="Summer Jung" userId="f55f4652-1e45-4b38-b176-15d95abb47eb" providerId="ADAL" clId="{DD13BEF7-01AD-4595-8E57-F6FF3B3D4F3E}" dt="2020-12-16T03:25:17.012" v="4040" actId="14100"/>
          <ac:spMkLst>
            <pc:docMk/>
            <pc:sldMk cId="1719181878" sldId="1210"/>
            <ac:spMk id="17" creationId="{DAB3F63D-1D22-495E-9085-902AE8AD3ED1}"/>
          </ac:spMkLst>
        </pc:spChg>
      </pc:sldChg>
      <pc:sldChg chg="addSp delSp modSp add delAnim modNotesTx">
        <pc:chgData name="Summer Jung" userId="f55f4652-1e45-4b38-b176-15d95abb47eb" providerId="ADAL" clId="{DD13BEF7-01AD-4595-8E57-F6FF3B3D4F3E}" dt="2020-12-16T07:25:33.950" v="7440" actId="1038"/>
        <pc:sldMkLst>
          <pc:docMk/>
          <pc:sldMk cId="2385556524" sldId="1211"/>
        </pc:sldMkLst>
        <pc:spChg chg="del">
          <ac:chgData name="Summer Jung" userId="f55f4652-1e45-4b38-b176-15d95abb47eb" providerId="ADAL" clId="{DD13BEF7-01AD-4595-8E57-F6FF3B3D4F3E}" dt="2020-12-16T05:51:42.731" v="5092" actId="478"/>
          <ac:spMkLst>
            <pc:docMk/>
            <pc:sldMk cId="2385556524" sldId="1211"/>
            <ac:spMk id="2" creationId="{36738F6B-9B34-4DFE-8704-C2A22DEC665F}"/>
          </ac:spMkLst>
        </pc:spChg>
        <pc:spChg chg="add del mod">
          <ac:chgData name="Summer Jung" userId="f55f4652-1e45-4b38-b176-15d95abb47eb" providerId="ADAL" clId="{DD13BEF7-01AD-4595-8E57-F6FF3B3D4F3E}" dt="2020-12-16T05:51:45.211" v="5094" actId="478"/>
          <ac:spMkLst>
            <pc:docMk/>
            <pc:sldMk cId="2385556524" sldId="1211"/>
            <ac:spMk id="4" creationId="{B43F850A-70F4-4E31-9576-1525804FC065}"/>
          </ac:spMkLst>
        </pc:spChg>
        <pc:spChg chg="del">
          <ac:chgData name="Summer Jung" userId="f55f4652-1e45-4b38-b176-15d95abb47eb" providerId="ADAL" clId="{DD13BEF7-01AD-4595-8E57-F6FF3B3D4F3E}" dt="2020-12-16T03:25:56.655" v="4044" actId="478"/>
          <ac:spMkLst>
            <pc:docMk/>
            <pc:sldMk cId="2385556524" sldId="1211"/>
            <ac:spMk id="7" creationId="{6C6D97CA-77E9-4069-A17D-BA617FEA3DC1}"/>
          </ac:spMkLst>
        </pc:spChg>
        <pc:spChg chg="add mod">
          <ac:chgData name="Summer Jung" userId="f55f4652-1e45-4b38-b176-15d95abb47eb" providerId="ADAL" clId="{DD13BEF7-01AD-4595-8E57-F6FF3B3D4F3E}" dt="2020-12-16T05:51:54.411" v="5123" actId="20577"/>
          <ac:spMkLst>
            <pc:docMk/>
            <pc:sldMk cId="2385556524" sldId="1211"/>
            <ac:spMk id="7" creationId="{AC56CE78-4806-41B0-911D-E3F044143753}"/>
          </ac:spMkLst>
        </pc:spChg>
        <pc:spChg chg="del">
          <ac:chgData name="Summer Jung" userId="f55f4652-1e45-4b38-b176-15d95abb47eb" providerId="ADAL" clId="{DD13BEF7-01AD-4595-8E57-F6FF3B3D4F3E}" dt="2020-12-16T07:18:56.237" v="7156" actId="478"/>
          <ac:spMkLst>
            <pc:docMk/>
            <pc:sldMk cId="2385556524" sldId="1211"/>
            <ac:spMk id="8" creationId="{626EECDB-1169-4629-A52B-8597DAF8AA56}"/>
          </ac:spMkLst>
        </pc:spChg>
        <pc:spChg chg="add mod">
          <ac:chgData name="Summer Jung" userId="f55f4652-1e45-4b38-b176-15d95abb47eb" providerId="ADAL" clId="{DD13BEF7-01AD-4595-8E57-F6FF3B3D4F3E}" dt="2020-12-16T07:19:43.627" v="7164" actId="1036"/>
          <ac:spMkLst>
            <pc:docMk/>
            <pc:sldMk cId="2385556524" sldId="1211"/>
            <ac:spMk id="9" creationId="{512DC975-09CC-4A64-BD7F-C29684E02253}"/>
          </ac:spMkLst>
        </pc:spChg>
        <pc:spChg chg="del">
          <ac:chgData name="Summer Jung" userId="f55f4652-1e45-4b38-b176-15d95abb47eb" providerId="ADAL" clId="{DD13BEF7-01AD-4595-8E57-F6FF3B3D4F3E}" dt="2020-12-16T03:25:57.590" v="4045" actId="478"/>
          <ac:spMkLst>
            <pc:docMk/>
            <pc:sldMk cId="2385556524" sldId="1211"/>
            <ac:spMk id="10" creationId="{2D73DFF7-ED1A-41D7-8A41-7BA2F5CE3311}"/>
          </ac:spMkLst>
        </pc:spChg>
        <pc:spChg chg="add mod">
          <ac:chgData name="Summer Jung" userId="f55f4652-1e45-4b38-b176-15d95abb47eb" providerId="ADAL" clId="{DD13BEF7-01AD-4595-8E57-F6FF3B3D4F3E}" dt="2020-12-16T07:25:33.950" v="7440" actId="1038"/>
          <ac:spMkLst>
            <pc:docMk/>
            <pc:sldMk cId="2385556524" sldId="1211"/>
            <ac:spMk id="11" creationId="{D1CF27EE-E422-4D0B-8268-298B4D9ABDA4}"/>
          </ac:spMkLst>
        </pc:spChg>
        <pc:picChg chg="del">
          <ac:chgData name="Summer Jung" userId="f55f4652-1e45-4b38-b176-15d95abb47eb" providerId="ADAL" clId="{DD13BEF7-01AD-4595-8E57-F6FF3B3D4F3E}" dt="2020-12-16T03:25:55.550" v="4043" actId="478"/>
          <ac:picMkLst>
            <pc:docMk/>
            <pc:sldMk cId="2385556524" sldId="1211"/>
            <ac:picMk id="4" creationId="{5E1641CE-DF63-499F-8CEC-A952BF81BFE5}"/>
          </ac:picMkLst>
        </pc:picChg>
        <pc:picChg chg="del">
          <ac:chgData name="Summer Jung" userId="f55f4652-1e45-4b38-b176-15d95abb47eb" providerId="ADAL" clId="{DD13BEF7-01AD-4595-8E57-F6FF3B3D4F3E}" dt="2020-12-16T07:18:55.299" v="7155" actId="478"/>
          <ac:picMkLst>
            <pc:docMk/>
            <pc:sldMk cId="2385556524" sldId="1211"/>
            <ac:picMk id="5" creationId="{189D973E-B3F6-46D7-96E0-F4FF062F0D99}"/>
          </ac:picMkLst>
        </pc:picChg>
        <pc:picChg chg="add mod">
          <ac:chgData name="Summer Jung" userId="f55f4652-1e45-4b38-b176-15d95abb47eb" providerId="ADAL" clId="{DD13BEF7-01AD-4595-8E57-F6FF3B3D4F3E}" dt="2020-12-16T07:19:50.768" v="7166" actId="14861"/>
          <ac:picMkLst>
            <pc:docMk/>
            <pc:sldMk cId="2385556524" sldId="1211"/>
            <ac:picMk id="6" creationId="{778EC582-D427-4B80-B751-EAEB6DD6DD07}"/>
          </ac:picMkLst>
        </pc:picChg>
        <pc:picChg chg="add mod">
          <ac:chgData name="Summer Jung" userId="f55f4652-1e45-4b38-b176-15d95abb47eb" providerId="ADAL" clId="{DD13BEF7-01AD-4595-8E57-F6FF3B3D4F3E}" dt="2020-12-16T07:25:17.246" v="7424" actId="14861"/>
          <ac:picMkLst>
            <pc:docMk/>
            <pc:sldMk cId="2385556524" sldId="1211"/>
            <ac:picMk id="10" creationId="{514C4FB7-5E01-4162-9E50-C190CA9634D8}"/>
          </ac:picMkLst>
        </pc:picChg>
        <pc:picChg chg="del">
          <ac:chgData name="Summer Jung" userId="f55f4652-1e45-4b38-b176-15d95abb47eb" providerId="ADAL" clId="{DD13BEF7-01AD-4595-8E57-F6FF3B3D4F3E}" dt="2020-12-16T03:25:53.646" v="4042" actId="478"/>
          <ac:picMkLst>
            <pc:docMk/>
            <pc:sldMk cId="2385556524" sldId="1211"/>
            <ac:picMk id="11" creationId="{FED4F244-8863-41F0-AAEF-04490FEC308A}"/>
          </ac:picMkLst>
        </pc:picChg>
      </pc:sldChg>
      <pc:sldChg chg="addSp delSp modSp add modNotesTx">
        <pc:chgData name="Summer Jung" userId="f55f4652-1e45-4b38-b176-15d95abb47eb" providerId="ADAL" clId="{DD13BEF7-01AD-4595-8E57-F6FF3B3D4F3E}" dt="2020-12-16T07:23:58.510" v="7414" actId="20577"/>
        <pc:sldMkLst>
          <pc:docMk/>
          <pc:sldMk cId="3390294342" sldId="1212"/>
        </pc:sldMkLst>
        <pc:spChg chg="del">
          <ac:chgData name="Summer Jung" userId="f55f4652-1e45-4b38-b176-15d95abb47eb" providerId="ADAL" clId="{DD13BEF7-01AD-4595-8E57-F6FF3B3D4F3E}" dt="2020-12-16T05:52:03.042" v="5124" actId="478"/>
          <ac:spMkLst>
            <pc:docMk/>
            <pc:sldMk cId="3390294342" sldId="1212"/>
            <ac:spMk id="2" creationId="{D6C69A6E-6F6A-4CB9-8564-ED9FEDE8A3A4}"/>
          </ac:spMkLst>
        </pc:spChg>
        <pc:spChg chg="add del mod">
          <ac:chgData name="Summer Jung" userId="f55f4652-1e45-4b38-b176-15d95abb47eb" providerId="ADAL" clId="{DD13BEF7-01AD-4595-8E57-F6FF3B3D4F3E}" dt="2020-12-16T05:52:04.471" v="5125" actId="478"/>
          <ac:spMkLst>
            <pc:docMk/>
            <pc:sldMk cId="3390294342" sldId="1212"/>
            <ac:spMk id="12" creationId="{A5E86147-96F7-471D-B175-010009C32706}"/>
          </ac:spMkLst>
        </pc:spChg>
        <pc:spChg chg="add mod">
          <ac:chgData name="Summer Jung" userId="f55f4652-1e45-4b38-b176-15d95abb47eb" providerId="ADAL" clId="{DD13BEF7-01AD-4595-8E57-F6FF3B3D4F3E}" dt="2020-12-16T05:52:16.669" v="5149" actId="20577"/>
          <ac:spMkLst>
            <pc:docMk/>
            <pc:sldMk cId="3390294342" sldId="1212"/>
            <ac:spMk id="13" creationId="{C163CAE6-0FA3-4FB9-98A7-2719036AAFC6}"/>
          </ac:spMkLst>
        </pc:spChg>
      </pc:sldChg>
      <pc:sldChg chg="addSp delSp modSp add modNotesTx">
        <pc:chgData name="Summer Jung" userId="f55f4652-1e45-4b38-b176-15d95abb47eb" providerId="ADAL" clId="{DD13BEF7-01AD-4595-8E57-F6FF3B3D4F3E}" dt="2020-12-16T07:23:08.432" v="7352" actId="20577"/>
        <pc:sldMkLst>
          <pc:docMk/>
          <pc:sldMk cId="3632028112" sldId="1213"/>
        </pc:sldMkLst>
        <pc:spChg chg="mod">
          <ac:chgData name="Summer Jung" userId="f55f4652-1e45-4b38-b176-15d95abb47eb" providerId="ADAL" clId="{DD13BEF7-01AD-4595-8E57-F6FF3B3D4F3E}" dt="2020-12-16T04:40:52.985" v="4112" actId="255"/>
          <ac:spMkLst>
            <pc:docMk/>
            <pc:sldMk cId="3632028112" sldId="1213"/>
            <ac:spMk id="5" creationId="{D25A01BB-9887-4DB5-996E-F8EF047C8B93}"/>
          </ac:spMkLst>
        </pc:spChg>
        <pc:spChg chg="del">
          <ac:chgData name="Summer Jung" userId="f55f4652-1e45-4b38-b176-15d95abb47eb" providerId="ADAL" clId="{DD13BEF7-01AD-4595-8E57-F6FF3B3D4F3E}" dt="2020-12-16T04:40:14.015" v="4052" actId="478"/>
          <ac:spMkLst>
            <pc:docMk/>
            <pc:sldMk cId="3632028112" sldId="1213"/>
            <ac:spMk id="12" creationId="{8C62F9D2-EFEA-4BE1-8551-6D283D82ABC7}"/>
          </ac:spMkLst>
        </pc:spChg>
        <pc:spChg chg="del">
          <ac:chgData name="Summer Jung" userId="f55f4652-1e45-4b38-b176-15d95abb47eb" providerId="ADAL" clId="{DD13BEF7-01AD-4595-8E57-F6FF3B3D4F3E}" dt="2020-12-16T04:40:14.015" v="4052" actId="478"/>
          <ac:spMkLst>
            <pc:docMk/>
            <pc:sldMk cId="3632028112" sldId="1213"/>
            <ac:spMk id="14" creationId="{EDE3C9A8-6EA2-48B5-8C5E-3BE1136B26C9}"/>
          </ac:spMkLst>
        </pc:spChg>
        <pc:spChg chg="add mod">
          <ac:chgData name="Summer Jung" userId="f55f4652-1e45-4b38-b176-15d95abb47eb" providerId="ADAL" clId="{DD13BEF7-01AD-4595-8E57-F6FF3B3D4F3E}" dt="2020-12-16T04:54:32.250" v="4812" actId="14100"/>
          <ac:spMkLst>
            <pc:docMk/>
            <pc:sldMk cId="3632028112" sldId="1213"/>
            <ac:spMk id="19" creationId="{DF398766-0C8F-4DAA-B25F-104C15536678}"/>
          </ac:spMkLst>
        </pc:spChg>
        <pc:spChg chg="add mod">
          <ac:chgData name="Summer Jung" userId="f55f4652-1e45-4b38-b176-15d95abb47eb" providerId="ADAL" clId="{DD13BEF7-01AD-4595-8E57-F6FF3B3D4F3E}" dt="2020-12-16T04:57:35.796" v="4855" actId="1036"/>
          <ac:spMkLst>
            <pc:docMk/>
            <pc:sldMk cId="3632028112" sldId="1213"/>
            <ac:spMk id="20" creationId="{6858B36D-7843-4E24-8724-3C915693B583}"/>
          </ac:spMkLst>
        </pc:spChg>
        <pc:spChg chg="add mod">
          <ac:chgData name="Summer Jung" userId="f55f4652-1e45-4b38-b176-15d95abb47eb" providerId="ADAL" clId="{DD13BEF7-01AD-4595-8E57-F6FF3B3D4F3E}" dt="2020-12-16T04:56:35.702" v="4828" actId="14100"/>
          <ac:spMkLst>
            <pc:docMk/>
            <pc:sldMk cId="3632028112" sldId="1213"/>
            <ac:spMk id="23" creationId="{F600648B-03F2-4652-A3E1-9A1A81727357}"/>
          </ac:spMkLst>
        </pc:spChg>
        <pc:spChg chg="del">
          <ac:chgData name="Summer Jung" userId="f55f4652-1e45-4b38-b176-15d95abb47eb" providerId="ADAL" clId="{DD13BEF7-01AD-4595-8E57-F6FF3B3D4F3E}" dt="2020-12-16T04:40:14.015" v="4052" actId="478"/>
          <ac:spMkLst>
            <pc:docMk/>
            <pc:sldMk cId="3632028112" sldId="1213"/>
            <ac:spMk id="24" creationId="{B3F1F79E-55D6-423F-A94E-9E32FBF31554}"/>
          </ac:spMkLst>
        </pc:spChg>
        <pc:spChg chg="del">
          <ac:chgData name="Summer Jung" userId="f55f4652-1e45-4b38-b176-15d95abb47eb" providerId="ADAL" clId="{DD13BEF7-01AD-4595-8E57-F6FF3B3D4F3E}" dt="2020-12-16T04:40:14.015" v="4052" actId="478"/>
          <ac:spMkLst>
            <pc:docMk/>
            <pc:sldMk cId="3632028112" sldId="1213"/>
            <ac:spMk id="25" creationId="{011CB8C1-A4B1-40C1-9E61-7171DCCF3A6E}"/>
          </ac:spMkLst>
        </pc:spChg>
        <pc:spChg chg="del">
          <ac:chgData name="Summer Jung" userId="f55f4652-1e45-4b38-b176-15d95abb47eb" providerId="ADAL" clId="{DD13BEF7-01AD-4595-8E57-F6FF3B3D4F3E}" dt="2020-12-16T04:40:14.015" v="4052" actId="478"/>
          <ac:spMkLst>
            <pc:docMk/>
            <pc:sldMk cId="3632028112" sldId="1213"/>
            <ac:spMk id="29" creationId="{502D9CB4-AFE2-41F3-87C7-F52997221547}"/>
          </ac:spMkLst>
        </pc:spChg>
        <pc:spChg chg="del">
          <ac:chgData name="Summer Jung" userId="f55f4652-1e45-4b38-b176-15d95abb47eb" providerId="ADAL" clId="{DD13BEF7-01AD-4595-8E57-F6FF3B3D4F3E}" dt="2020-12-16T04:40:14.015" v="4052" actId="478"/>
          <ac:spMkLst>
            <pc:docMk/>
            <pc:sldMk cId="3632028112" sldId="1213"/>
            <ac:spMk id="30" creationId="{EC79FE36-E6F5-4AE9-8A39-219DD62E10D2}"/>
          </ac:spMkLst>
        </pc:spChg>
        <pc:spChg chg="add mod">
          <ac:chgData name="Summer Jung" userId="f55f4652-1e45-4b38-b176-15d95abb47eb" providerId="ADAL" clId="{DD13BEF7-01AD-4595-8E57-F6FF3B3D4F3E}" dt="2020-12-16T04:56:52.992" v="4832" actId="14100"/>
          <ac:spMkLst>
            <pc:docMk/>
            <pc:sldMk cId="3632028112" sldId="1213"/>
            <ac:spMk id="32" creationId="{EC2E4925-ABB6-46C1-8940-8B136B5B3371}"/>
          </ac:spMkLst>
        </pc:spChg>
        <pc:spChg chg="add mod">
          <ac:chgData name="Summer Jung" userId="f55f4652-1e45-4b38-b176-15d95abb47eb" providerId="ADAL" clId="{DD13BEF7-01AD-4595-8E57-F6FF3B3D4F3E}" dt="2020-12-16T04:57:05.304" v="4839" actId="14100"/>
          <ac:spMkLst>
            <pc:docMk/>
            <pc:sldMk cId="3632028112" sldId="1213"/>
            <ac:spMk id="33" creationId="{702504F4-455B-4C3F-AC64-6BFE8B97D121}"/>
          </ac:spMkLst>
        </pc:spChg>
        <pc:spChg chg="add mod">
          <ac:chgData name="Summer Jung" userId="f55f4652-1e45-4b38-b176-15d95abb47eb" providerId="ADAL" clId="{DD13BEF7-01AD-4595-8E57-F6FF3B3D4F3E}" dt="2020-12-16T04:57:29.881" v="4853" actId="14100"/>
          <ac:spMkLst>
            <pc:docMk/>
            <pc:sldMk cId="3632028112" sldId="1213"/>
            <ac:spMk id="34" creationId="{52259B8A-E5C2-48C3-A588-C4E788BB20FE}"/>
          </ac:spMkLst>
        </pc:spChg>
        <pc:picChg chg="add mod">
          <ac:chgData name="Summer Jung" userId="f55f4652-1e45-4b38-b176-15d95abb47eb" providerId="ADAL" clId="{DD13BEF7-01AD-4595-8E57-F6FF3B3D4F3E}" dt="2020-12-16T04:49:02.412" v="4450" actId="14861"/>
          <ac:picMkLst>
            <pc:docMk/>
            <pc:sldMk cId="3632028112" sldId="1213"/>
            <ac:picMk id="2" creationId="{8F8DB104-C79E-4A1D-A408-42A40A8F28C6}"/>
          </ac:picMkLst>
        </pc:picChg>
        <pc:picChg chg="add mod">
          <ac:chgData name="Summer Jung" userId="f55f4652-1e45-4b38-b176-15d95abb47eb" providerId="ADAL" clId="{DD13BEF7-01AD-4595-8E57-F6FF3B3D4F3E}" dt="2020-12-16T04:56:14.299" v="4819" actId="14100"/>
          <ac:picMkLst>
            <pc:docMk/>
            <pc:sldMk cId="3632028112" sldId="1213"/>
            <ac:picMk id="3" creationId="{F90D0885-D666-44E4-9197-4E2CE25666D0}"/>
          </ac:picMkLst>
        </pc:picChg>
        <pc:picChg chg="del">
          <ac:chgData name="Summer Jung" userId="f55f4652-1e45-4b38-b176-15d95abb47eb" providerId="ADAL" clId="{DD13BEF7-01AD-4595-8E57-F6FF3B3D4F3E}" dt="2020-12-16T04:40:14.015" v="4052" actId="478"/>
          <ac:picMkLst>
            <pc:docMk/>
            <pc:sldMk cId="3632028112" sldId="1213"/>
            <ac:picMk id="11" creationId="{E17E8BF7-F66C-498E-B88B-877DAD6EB636}"/>
          </ac:picMkLst>
        </pc:picChg>
        <pc:picChg chg="del">
          <ac:chgData name="Summer Jung" userId="f55f4652-1e45-4b38-b176-15d95abb47eb" providerId="ADAL" clId="{DD13BEF7-01AD-4595-8E57-F6FF3B3D4F3E}" dt="2020-12-16T04:40:14.015" v="4052" actId="478"/>
          <ac:picMkLst>
            <pc:docMk/>
            <pc:sldMk cId="3632028112" sldId="1213"/>
            <ac:picMk id="13" creationId="{D85D20D8-8CB2-4E37-A08B-B69AF576C3AD}"/>
          </ac:picMkLst>
        </pc:picChg>
        <pc:picChg chg="del">
          <ac:chgData name="Summer Jung" userId="f55f4652-1e45-4b38-b176-15d95abb47eb" providerId="ADAL" clId="{DD13BEF7-01AD-4595-8E57-F6FF3B3D4F3E}" dt="2020-12-16T04:40:14.015" v="4052" actId="478"/>
          <ac:picMkLst>
            <pc:docMk/>
            <pc:sldMk cId="3632028112" sldId="1213"/>
            <ac:picMk id="26" creationId="{99FB8004-638B-453E-B65C-322F76919677}"/>
          </ac:picMkLst>
        </pc:picChg>
        <pc:picChg chg="del">
          <ac:chgData name="Summer Jung" userId="f55f4652-1e45-4b38-b176-15d95abb47eb" providerId="ADAL" clId="{DD13BEF7-01AD-4595-8E57-F6FF3B3D4F3E}" dt="2020-12-16T04:40:14.015" v="4052" actId="478"/>
          <ac:picMkLst>
            <pc:docMk/>
            <pc:sldMk cId="3632028112" sldId="1213"/>
            <ac:picMk id="27" creationId="{287DB5AD-42C5-4041-A6EE-18EF132B12EE}"/>
          </ac:picMkLst>
        </pc:picChg>
        <pc:picChg chg="del">
          <ac:chgData name="Summer Jung" userId="f55f4652-1e45-4b38-b176-15d95abb47eb" providerId="ADAL" clId="{DD13BEF7-01AD-4595-8E57-F6FF3B3D4F3E}" dt="2020-12-16T04:40:14.015" v="4052" actId="478"/>
          <ac:picMkLst>
            <pc:docMk/>
            <pc:sldMk cId="3632028112" sldId="1213"/>
            <ac:picMk id="28" creationId="{72463A60-A1E8-4814-88E5-629C62B20EC1}"/>
          </ac:picMkLst>
        </pc:picChg>
        <pc:picChg chg="del">
          <ac:chgData name="Summer Jung" userId="f55f4652-1e45-4b38-b176-15d95abb47eb" providerId="ADAL" clId="{DD13BEF7-01AD-4595-8E57-F6FF3B3D4F3E}" dt="2020-12-16T04:40:14.015" v="4052" actId="478"/>
          <ac:picMkLst>
            <pc:docMk/>
            <pc:sldMk cId="3632028112" sldId="1213"/>
            <ac:picMk id="31" creationId="{E3D7E0D9-C167-4A09-8F18-55EB84BBBE85}"/>
          </ac:picMkLst>
        </pc:picChg>
        <pc:cxnChg chg="del">
          <ac:chgData name="Summer Jung" userId="f55f4652-1e45-4b38-b176-15d95abb47eb" providerId="ADAL" clId="{DD13BEF7-01AD-4595-8E57-F6FF3B3D4F3E}" dt="2020-12-16T04:40:14.015" v="4052" actId="478"/>
          <ac:cxnSpMkLst>
            <pc:docMk/>
            <pc:sldMk cId="3632028112" sldId="1213"/>
            <ac:cxnSpMk id="21" creationId="{D88546D9-3BF2-4A1C-B2F8-D3D0490F5BCB}"/>
          </ac:cxnSpMkLst>
        </pc:cxnChg>
        <pc:cxnChg chg="del">
          <ac:chgData name="Summer Jung" userId="f55f4652-1e45-4b38-b176-15d95abb47eb" providerId="ADAL" clId="{DD13BEF7-01AD-4595-8E57-F6FF3B3D4F3E}" dt="2020-12-16T04:40:14.015" v="4052" actId="478"/>
          <ac:cxnSpMkLst>
            <pc:docMk/>
            <pc:sldMk cId="3632028112" sldId="1213"/>
            <ac:cxnSpMk id="22" creationId="{A2C87766-C0AF-46D6-B44C-C1717DF9EABC}"/>
          </ac:cxnSpMkLst>
        </pc:cxnChg>
      </pc:sldChg>
      <pc:sldChg chg="addSp delSp modSp add modNotesTx">
        <pc:chgData name="Summer Jung" userId="f55f4652-1e45-4b38-b176-15d95abb47eb" providerId="ADAL" clId="{DD13BEF7-01AD-4595-8E57-F6FF3B3D4F3E}" dt="2020-12-16T07:23:24.027" v="7409" actId="6549"/>
        <pc:sldMkLst>
          <pc:docMk/>
          <pc:sldMk cId="2941221882" sldId="1214"/>
        </pc:sldMkLst>
        <pc:spChg chg="mod">
          <ac:chgData name="Summer Jung" userId="f55f4652-1e45-4b38-b176-15d95abb47eb" providerId="ADAL" clId="{DD13BEF7-01AD-4595-8E57-F6FF3B3D4F3E}" dt="2020-12-16T04:57:51.256" v="4879" actId="20577"/>
          <ac:spMkLst>
            <pc:docMk/>
            <pc:sldMk cId="2941221882" sldId="1214"/>
            <ac:spMk id="5" creationId="{D25A01BB-9887-4DB5-996E-F8EF047C8B93}"/>
          </ac:spMkLst>
        </pc:spChg>
        <pc:spChg chg="add mod">
          <ac:chgData name="Summer Jung" userId="f55f4652-1e45-4b38-b176-15d95abb47eb" providerId="ADAL" clId="{DD13BEF7-01AD-4595-8E57-F6FF3B3D4F3E}" dt="2020-12-16T05:50:36.839" v="5060" actId="1076"/>
          <ac:spMkLst>
            <pc:docMk/>
            <pc:sldMk cId="2941221882" sldId="1214"/>
            <ac:spMk id="15" creationId="{CC19D91B-274F-4A23-80F3-145BF1085B05}"/>
          </ac:spMkLst>
        </pc:spChg>
        <pc:spChg chg="add mod">
          <ac:chgData name="Summer Jung" userId="f55f4652-1e45-4b38-b176-15d95abb47eb" providerId="ADAL" clId="{DD13BEF7-01AD-4595-8E57-F6FF3B3D4F3E}" dt="2020-12-16T05:50:36.839" v="5060" actId="1076"/>
          <ac:spMkLst>
            <pc:docMk/>
            <pc:sldMk cId="2941221882" sldId="1214"/>
            <ac:spMk id="16" creationId="{B26FA66A-E531-44CA-B843-AC6B3032976F}"/>
          </ac:spMkLst>
        </pc:spChg>
        <pc:spChg chg="add mod">
          <ac:chgData name="Summer Jung" userId="f55f4652-1e45-4b38-b176-15d95abb47eb" providerId="ADAL" clId="{DD13BEF7-01AD-4595-8E57-F6FF3B3D4F3E}" dt="2020-12-16T05:50:36.839" v="5060" actId="1076"/>
          <ac:spMkLst>
            <pc:docMk/>
            <pc:sldMk cId="2941221882" sldId="1214"/>
            <ac:spMk id="17" creationId="{6BAF233C-A1DA-47FF-AE22-260C1DA455E2}"/>
          </ac:spMkLst>
        </pc:spChg>
        <pc:spChg chg="add mod">
          <ac:chgData name="Summer Jung" userId="f55f4652-1e45-4b38-b176-15d95abb47eb" providerId="ADAL" clId="{DD13BEF7-01AD-4595-8E57-F6FF3B3D4F3E}" dt="2020-12-16T05:50:00.369" v="5048" actId="14100"/>
          <ac:spMkLst>
            <pc:docMk/>
            <pc:sldMk cId="2941221882" sldId="1214"/>
            <ac:spMk id="18" creationId="{47C7A128-088A-4077-976B-598F7115651E}"/>
          </ac:spMkLst>
        </pc:spChg>
        <pc:spChg chg="del">
          <ac:chgData name="Summer Jung" userId="f55f4652-1e45-4b38-b176-15d95abb47eb" providerId="ADAL" clId="{DD13BEF7-01AD-4595-8E57-F6FF3B3D4F3E}" dt="2020-12-16T04:57:54.894" v="4880" actId="478"/>
          <ac:spMkLst>
            <pc:docMk/>
            <pc:sldMk cId="2941221882" sldId="1214"/>
            <ac:spMk id="19" creationId="{DF398766-0C8F-4DAA-B25F-104C15536678}"/>
          </ac:spMkLst>
        </pc:spChg>
        <pc:spChg chg="del">
          <ac:chgData name="Summer Jung" userId="f55f4652-1e45-4b38-b176-15d95abb47eb" providerId="ADAL" clId="{DD13BEF7-01AD-4595-8E57-F6FF3B3D4F3E}" dt="2020-12-16T04:57:54.894" v="4880" actId="478"/>
          <ac:spMkLst>
            <pc:docMk/>
            <pc:sldMk cId="2941221882" sldId="1214"/>
            <ac:spMk id="20" creationId="{6858B36D-7843-4E24-8724-3C915693B583}"/>
          </ac:spMkLst>
        </pc:spChg>
        <pc:spChg chg="add mod">
          <ac:chgData name="Summer Jung" userId="f55f4652-1e45-4b38-b176-15d95abb47eb" providerId="ADAL" clId="{DD13BEF7-01AD-4595-8E57-F6FF3B3D4F3E}" dt="2020-12-16T05:50:08.210" v="5051" actId="14100"/>
          <ac:spMkLst>
            <pc:docMk/>
            <pc:sldMk cId="2941221882" sldId="1214"/>
            <ac:spMk id="21" creationId="{093E8F7F-9131-4927-A538-5B1C936916AC}"/>
          </ac:spMkLst>
        </pc:spChg>
        <pc:spChg chg="add mod">
          <ac:chgData name="Summer Jung" userId="f55f4652-1e45-4b38-b176-15d95abb47eb" providerId="ADAL" clId="{DD13BEF7-01AD-4595-8E57-F6FF3B3D4F3E}" dt="2020-12-16T05:50:23.252" v="5059" actId="14100"/>
          <ac:spMkLst>
            <pc:docMk/>
            <pc:sldMk cId="2941221882" sldId="1214"/>
            <ac:spMk id="22" creationId="{85142342-4E43-4939-B1F2-866FB60B1D94}"/>
          </ac:spMkLst>
        </pc:spChg>
        <pc:spChg chg="del">
          <ac:chgData name="Summer Jung" userId="f55f4652-1e45-4b38-b176-15d95abb47eb" providerId="ADAL" clId="{DD13BEF7-01AD-4595-8E57-F6FF3B3D4F3E}" dt="2020-12-16T04:57:54.894" v="4880" actId="478"/>
          <ac:spMkLst>
            <pc:docMk/>
            <pc:sldMk cId="2941221882" sldId="1214"/>
            <ac:spMk id="23" creationId="{F600648B-03F2-4652-A3E1-9A1A81727357}"/>
          </ac:spMkLst>
        </pc:spChg>
        <pc:spChg chg="del">
          <ac:chgData name="Summer Jung" userId="f55f4652-1e45-4b38-b176-15d95abb47eb" providerId="ADAL" clId="{DD13BEF7-01AD-4595-8E57-F6FF3B3D4F3E}" dt="2020-12-16T04:57:54.894" v="4880" actId="478"/>
          <ac:spMkLst>
            <pc:docMk/>
            <pc:sldMk cId="2941221882" sldId="1214"/>
            <ac:spMk id="32" creationId="{EC2E4925-ABB6-46C1-8940-8B136B5B3371}"/>
          </ac:spMkLst>
        </pc:spChg>
        <pc:spChg chg="del">
          <ac:chgData name="Summer Jung" userId="f55f4652-1e45-4b38-b176-15d95abb47eb" providerId="ADAL" clId="{DD13BEF7-01AD-4595-8E57-F6FF3B3D4F3E}" dt="2020-12-16T04:57:54.894" v="4880" actId="478"/>
          <ac:spMkLst>
            <pc:docMk/>
            <pc:sldMk cId="2941221882" sldId="1214"/>
            <ac:spMk id="33" creationId="{702504F4-455B-4C3F-AC64-6BFE8B97D121}"/>
          </ac:spMkLst>
        </pc:spChg>
        <pc:spChg chg="del">
          <ac:chgData name="Summer Jung" userId="f55f4652-1e45-4b38-b176-15d95abb47eb" providerId="ADAL" clId="{DD13BEF7-01AD-4595-8E57-F6FF3B3D4F3E}" dt="2020-12-16T04:57:54.894" v="4880" actId="478"/>
          <ac:spMkLst>
            <pc:docMk/>
            <pc:sldMk cId="2941221882" sldId="1214"/>
            <ac:spMk id="34" creationId="{52259B8A-E5C2-48C3-A588-C4E788BB20FE}"/>
          </ac:spMkLst>
        </pc:spChg>
        <pc:grpChg chg="add mod">
          <ac:chgData name="Summer Jung" userId="f55f4652-1e45-4b38-b176-15d95abb47eb" providerId="ADAL" clId="{DD13BEF7-01AD-4595-8E57-F6FF3B3D4F3E}" dt="2020-12-16T05:50:36.839" v="5060" actId="1076"/>
          <ac:grpSpMkLst>
            <pc:docMk/>
            <pc:sldMk cId="2941221882" sldId="1214"/>
            <ac:grpSpMk id="7" creationId="{E04EC8EA-FADB-4888-A98F-879A2D115347}"/>
          </ac:grpSpMkLst>
        </pc:grpChg>
        <pc:picChg chg="del">
          <ac:chgData name="Summer Jung" userId="f55f4652-1e45-4b38-b176-15d95abb47eb" providerId="ADAL" clId="{DD13BEF7-01AD-4595-8E57-F6FF3B3D4F3E}" dt="2020-12-16T04:57:54.894" v="4880" actId="478"/>
          <ac:picMkLst>
            <pc:docMk/>
            <pc:sldMk cId="2941221882" sldId="1214"/>
            <ac:picMk id="2" creationId="{8F8DB104-C79E-4A1D-A408-42A40A8F28C6}"/>
          </ac:picMkLst>
        </pc:picChg>
        <pc:picChg chg="del">
          <ac:chgData name="Summer Jung" userId="f55f4652-1e45-4b38-b176-15d95abb47eb" providerId="ADAL" clId="{DD13BEF7-01AD-4595-8E57-F6FF3B3D4F3E}" dt="2020-12-16T04:57:54.894" v="4880" actId="478"/>
          <ac:picMkLst>
            <pc:docMk/>
            <pc:sldMk cId="2941221882" sldId="1214"/>
            <ac:picMk id="3" creationId="{F90D0885-D666-44E4-9197-4E2CE25666D0}"/>
          </ac:picMkLst>
        </pc:picChg>
        <pc:picChg chg="add mod modCrop">
          <ac:chgData name="Summer Jung" userId="f55f4652-1e45-4b38-b176-15d95abb47eb" providerId="ADAL" clId="{DD13BEF7-01AD-4595-8E57-F6FF3B3D4F3E}" dt="2020-12-16T05:11:50.227" v="5017" actId="164"/>
          <ac:picMkLst>
            <pc:docMk/>
            <pc:sldMk cId="2941221882" sldId="1214"/>
            <ac:picMk id="4" creationId="{2BE60959-1A9C-42EE-B0D0-FE7CEDCD88F5}"/>
          </ac:picMkLst>
        </pc:picChg>
        <pc:picChg chg="add mod ord modCrop">
          <ac:chgData name="Summer Jung" userId="f55f4652-1e45-4b38-b176-15d95abb47eb" providerId="ADAL" clId="{DD13BEF7-01AD-4595-8E57-F6FF3B3D4F3E}" dt="2020-12-16T05:12:08.377" v="5021" actId="166"/>
          <ac:picMkLst>
            <pc:docMk/>
            <pc:sldMk cId="2941221882" sldId="1214"/>
            <ac:picMk id="6" creationId="{87783FA6-5309-43BC-BD17-DF633EE2FAAC}"/>
          </ac:picMkLst>
        </pc:picChg>
        <pc:picChg chg="add mod modCrop">
          <ac:chgData name="Summer Jung" userId="f55f4652-1e45-4b38-b176-15d95abb47eb" providerId="ADAL" clId="{DD13BEF7-01AD-4595-8E57-F6FF3B3D4F3E}" dt="2020-12-16T05:11:50.227" v="5017" actId="164"/>
          <ac:picMkLst>
            <pc:docMk/>
            <pc:sldMk cId="2941221882" sldId="1214"/>
            <ac:picMk id="13" creationId="{BE6643CF-A3C8-4CE8-B812-08A48770C7AF}"/>
          </ac:picMkLst>
        </pc:picChg>
      </pc:sldChg>
      <pc:sldChg chg="addSp delSp modSp add modNotesTx">
        <pc:chgData name="Summer Jung" userId="f55f4652-1e45-4b38-b176-15d95abb47eb" providerId="ADAL" clId="{DD13BEF7-01AD-4595-8E57-F6FF3B3D4F3E}" dt="2020-12-16T06:51:04.977" v="7014" actId="20577"/>
        <pc:sldMkLst>
          <pc:docMk/>
          <pc:sldMk cId="29874966" sldId="1215"/>
        </pc:sldMkLst>
        <pc:spChg chg="mod">
          <ac:chgData name="Summer Jung" userId="f55f4652-1e45-4b38-b176-15d95abb47eb" providerId="ADAL" clId="{DD13BEF7-01AD-4595-8E57-F6FF3B3D4F3E}" dt="2020-12-16T05:51:01.571" v="5086" actId="20577"/>
          <ac:spMkLst>
            <pc:docMk/>
            <pc:sldMk cId="29874966" sldId="1215"/>
            <ac:spMk id="5" creationId="{D25A01BB-9887-4DB5-996E-F8EF047C8B93}"/>
          </ac:spMkLst>
        </pc:spChg>
        <pc:spChg chg="del">
          <ac:chgData name="Summer Jung" userId="f55f4652-1e45-4b38-b176-15d95abb47eb" providerId="ADAL" clId="{DD13BEF7-01AD-4595-8E57-F6FF3B3D4F3E}" dt="2020-12-16T05:51:05.466" v="5087" actId="478"/>
          <ac:spMkLst>
            <pc:docMk/>
            <pc:sldMk cId="29874966" sldId="1215"/>
            <ac:spMk id="15" creationId="{CC19D91B-274F-4A23-80F3-145BF1085B05}"/>
          </ac:spMkLst>
        </pc:spChg>
        <pc:spChg chg="del">
          <ac:chgData name="Summer Jung" userId="f55f4652-1e45-4b38-b176-15d95abb47eb" providerId="ADAL" clId="{DD13BEF7-01AD-4595-8E57-F6FF3B3D4F3E}" dt="2020-12-16T05:51:05.466" v="5087" actId="478"/>
          <ac:spMkLst>
            <pc:docMk/>
            <pc:sldMk cId="29874966" sldId="1215"/>
            <ac:spMk id="16" creationId="{B26FA66A-E531-44CA-B843-AC6B3032976F}"/>
          </ac:spMkLst>
        </pc:spChg>
        <pc:spChg chg="del">
          <ac:chgData name="Summer Jung" userId="f55f4652-1e45-4b38-b176-15d95abb47eb" providerId="ADAL" clId="{DD13BEF7-01AD-4595-8E57-F6FF3B3D4F3E}" dt="2020-12-16T05:51:05.466" v="5087" actId="478"/>
          <ac:spMkLst>
            <pc:docMk/>
            <pc:sldMk cId="29874966" sldId="1215"/>
            <ac:spMk id="17" creationId="{6BAF233C-A1DA-47FF-AE22-260C1DA455E2}"/>
          </ac:spMkLst>
        </pc:spChg>
        <pc:spChg chg="del">
          <ac:chgData name="Summer Jung" userId="f55f4652-1e45-4b38-b176-15d95abb47eb" providerId="ADAL" clId="{DD13BEF7-01AD-4595-8E57-F6FF3B3D4F3E}" dt="2020-12-16T05:51:05.466" v="5087" actId="478"/>
          <ac:spMkLst>
            <pc:docMk/>
            <pc:sldMk cId="29874966" sldId="1215"/>
            <ac:spMk id="18" creationId="{47C7A128-088A-4077-976B-598F7115651E}"/>
          </ac:spMkLst>
        </pc:spChg>
        <pc:spChg chg="add del">
          <ac:chgData name="Summer Jung" userId="f55f4652-1e45-4b38-b176-15d95abb47eb" providerId="ADAL" clId="{DD13BEF7-01AD-4595-8E57-F6FF3B3D4F3E}" dt="2020-12-16T05:57:10.960" v="5170" actId="478"/>
          <ac:spMkLst>
            <pc:docMk/>
            <pc:sldMk cId="29874966" sldId="1215"/>
            <ac:spMk id="19" creationId="{96273E2A-DD02-4C95-AA54-0161FAFD13BF}"/>
          </ac:spMkLst>
        </pc:spChg>
        <pc:spChg chg="add mod">
          <ac:chgData name="Summer Jung" userId="f55f4652-1e45-4b38-b176-15d95abb47eb" providerId="ADAL" clId="{DD13BEF7-01AD-4595-8E57-F6FF3B3D4F3E}" dt="2020-12-16T06:18:42.133" v="6240" actId="14100"/>
          <ac:spMkLst>
            <pc:docMk/>
            <pc:sldMk cId="29874966" sldId="1215"/>
            <ac:spMk id="20" creationId="{C6CB98A4-E60C-4683-8F20-B47615CCD6C4}"/>
          </ac:spMkLst>
        </pc:spChg>
        <pc:spChg chg="del">
          <ac:chgData name="Summer Jung" userId="f55f4652-1e45-4b38-b176-15d95abb47eb" providerId="ADAL" clId="{DD13BEF7-01AD-4595-8E57-F6FF3B3D4F3E}" dt="2020-12-16T05:51:05.466" v="5087" actId="478"/>
          <ac:spMkLst>
            <pc:docMk/>
            <pc:sldMk cId="29874966" sldId="1215"/>
            <ac:spMk id="21" creationId="{093E8F7F-9131-4927-A538-5B1C936916AC}"/>
          </ac:spMkLst>
        </pc:spChg>
        <pc:spChg chg="del">
          <ac:chgData name="Summer Jung" userId="f55f4652-1e45-4b38-b176-15d95abb47eb" providerId="ADAL" clId="{DD13BEF7-01AD-4595-8E57-F6FF3B3D4F3E}" dt="2020-12-16T05:51:05.466" v="5087" actId="478"/>
          <ac:spMkLst>
            <pc:docMk/>
            <pc:sldMk cId="29874966" sldId="1215"/>
            <ac:spMk id="22" creationId="{85142342-4E43-4939-B1F2-866FB60B1D94}"/>
          </ac:spMkLst>
        </pc:spChg>
        <pc:grpChg chg="del">
          <ac:chgData name="Summer Jung" userId="f55f4652-1e45-4b38-b176-15d95abb47eb" providerId="ADAL" clId="{DD13BEF7-01AD-4595-8E57-F6FF3B3D4F3E}" dt="2020-12-16T05:51:05.466" v="5087" actId="478"/>
          <ac:grpSpMkLst>
            <pc:docMk/>
            <pc:sldMk cId="29874966" sldId="1215"/>
            <ac:grpSpMk id="7" creationId="{E04EC8EA-FADB-4888-A98F-879A2D115347}"/>
          </ac:grpSpMkLst>
        </pc:grpChg>
        <pc:picChg chg="add del mod">
          <ac:chgData name="Summer Jung" userId="f55f4652-1e45-4b38-b176-15d95abb47eb" providerId="ADAL" clId="{DD13BEF7-01AD-4595-8E57-F6FF3B3D4F3E}" dt="2020-12-16T05:56:04.316" v="5154" actId="478"/>
          <ac:picMkLst>
            <pc:docMk/>
            <pc:sldMk cId="29874966" sldId="1215"/>
            <ac:picMk id="2" creationId="{2870679B-0DF0-4B4F-8BB6-7EC270344F77}"/>
          </ac:picMkLst>
        </pc:picChg>
        <pc:picChg chg="add mod">
          <ac:chgData name="Summer Jung" userId="f55f4652-1e45-4b38-b176-15d95abb47eb" providerId="ADAL" clId="{DD13BEF7-01AD-4595-8E57-F6FF3B3D4F3E}" dt="2020-12-16T05:58:48.519" v="5175" actId="1076"/>
          <ac:picMkLst>
            <pc:docMk/>
            <pc:sldMk cId="29874966" sldId="1215"/>
            <ac:picMk id="3" creationId="{40C016DA-800D-425E-90B1-60EA0F1213D8}"/>
          </ac:picMkLst>
        </pc:picChg>
        <pc:picChg chg="del">
          <ac:chgData name="Summer Jung" userId="f55f4652-1e45-4b38-b176-15d95abb47eb" providerId="ADAL" clId="{DD13BEF7-01AD-4595-8E57-F6FF3B3D4F3E}" dt="2020-12-16T05:51:05.466" v="5087" actId="478"/>
          <ac:picMkLst>
            <pc:docMk/>
            <pc:sldMk cId="29874966" sldId="1215"/>
            <ac:picMk id="6" creationId="{87783FA6-5309-43BC-BD17-DF633EE2FAAC}"/>
          </ac:picMkLst>
        </pc:picChg>
        <pc:picChg chg="add mod">
          <ac:chgData name="Summer Jung" userId="f55f4652-1e45-4b38-b176-15d95abb47eb" providerId="ADAL" clId="{DD13BEF7-01AD-4595-8E57-F6FF3B3D4F3E}" dt="2020-12-16T05:59:12.426" v="5195" actId="14861"/>
          <ac:picMkLst>
            <pc:docMk/>
            <pc:sldMk cId="29874966" sldId="1215"/>
            <ac:picMk id="8" creationId="{9C6B8D13-5C76-45A2-B19C-69956DD57533}"/>
          </ac:picMkLst>
        </pc:picChg>
      </pc:sldChg>
      <pc:sldChg chg="addSp delSp modSp add modNotesTx">
        <pc:chgData name="Summer Jung" userId="f55f4652-1e45-4b38-b176-15d95abb47eb" providerId="ADAL" clId="{DD13BEF7-01AD-4595-8E57-F6FF3B3D4F3E}" dt="2020-12-16T08:58:01.397" v="10051" actId="478"/>
        <pc:sldMkLst>
          <pc:docMk/>
          <pc:sldMk cId="972653465" sldId="1216"/>
        </pc:sldMkLst>
        <pc:spChg chg="mod">
          <ac:chgData name="Summer Jung" userId="f55f4652-1e45-4b38-b176-15d95abb47eb" providerId="ADAL" clId="{DD13BEF7-01AD-4595-8E57-F6FF3B3D4F3E}" dt="2020-12-16T06:17:50.437" v="6228" actId="20577"/>
          <ac:spMkLst>
            <pc:docMk/>
            <pc:sldMk cId="972653465" sldId="1216"/>
            <ac:spMk id="5" creationId="{D25A01BB-9887-4DB5-996E-F8EF047C8B93}"/>
          </ac:spMkLst>
        </pc:spChg>
        <pc:spChg chg="add del mod">
          <ac:chgData name="Summer Jung" userId="f55f4652-1e45-4b38-b176-15d95abb47eb" providerId="ADAL" clId="{DD13BEF7-01AD-4595-8E57-F6FF3B3D4F3E}" dt="2020-12-16T08:58:01.397" v="10051" actId="478"/>
          <ac:spMkLst>
            <pc:docMk/>
            <pc:sldMk cId="972653465" sldId="1216"/>
            <ac:spMk id="6" creationId="{60D56B2C-D477-4C1E-B69F-666112C63A09}"/>
          </ac:spMkLst>
        </pc:spChg>
        <pc:picChg chg="add mod modCrop">
          <ac:chgData name="Summer Jung" userId="f55f4652-1e45-4b38-b176-15d95abb47eb" providerId="ADAL" clId="{DD13BEF7-01AD-4595-8E57-F6FF3B3D4F3E}" dt="2020-12-16T06:53:53.500" v="7022" actId="732"/>
          <ac:picMkLst>
            <pc:docMk/>
            <pc:sldMk cId="972653465" sldId="1216"/>
            <ac:picMk id="2" creationId="{B28A97B4-04F9-4207-A662-66407E976A0D}"/>
          </ac:picMkLst>
        </pc:picChg>
        <pc:picChg chg="del">
          <ac:chgData name="Summer Jung" userId="f55f4652-1e45-4b38-b176-15d95abb47eb" providerId="ADAL" clId="{DD13BEF7-01AD-4595-8E57-F6FF3B3D4F3E}" dt="2020-12-16T06:17:40.613" v="6211" actId="478"/>
          <ac:picMkLst>
            <pc:docMk/>
            <pc:sldMk cId="972653465" sldId="1216"/>
            <ac:picMk id="3" creationId="{40C016DA-800D-425E-90B1-60EA0F1213D8}"/>
          </ac:picMkLst>
        </pc:picChg>
        <pc:picChg chg="add del mod">
          <ac:chgData name="Summer Jung" userId="f55f4652-1e45-4b38-b176-15d95abb47eb" providerId="ADAL" clId="{DD13BEF7-01AD-4595-8E57-F6FF3B3D4F3E}" dt="2020-12-16T06:41:25.099" v="6900"/>
          <ac:picMkLst>
            <pc:docMk/>
            <pc:sldMk cId="972653465" sldId="1216"/>
            <ac:picMk id="4" creationId="{FCB3A148-6D7E-4076-AB92-6F2190FBB37F}"/>
          </ac:picMkLst>
        </pc:picChg>
        <pc:picChg chg="add mod">
          <ac:chgData name="Summer Jung" userId="f55f4652-1e45-4b38-b176-15d95abb47eb" providerId="ADAL" clId="{DD13BEF7-01AD-4595-8E57-F6FF3B3D4F3E}" dt="2020-12-16T06:53:33.851" v="7019" actId="1076"/>
          <ac:picMkLst>
            <pc:docMk/>
            <pc:sldMk cId="972653465" sldId="1216"/>
            <ac:picMk id="7" creationId="{E3E960DA-F624-4299-AF4D-CCF54F7412A2}"/>
          </ac:picMkLst>
        </pc:picChg>
        <pc:picChg chg="del">
          <ac:chgData name="Summer Jung" userId="f55f4652-1e45-4b38-b176-15d95abb47eb" providerId="ADAL" clId="{DD13BEF7-01AD-4595-8E57-F6FF3B3D4F3E}" dt="2020-12-16T06:17:40.613" v="6211" actId="478"/>
          <ac:picMkLst>
            <pc:docMk/>
            <pc:sldMk cId="972653465" sldId="1216"/>
            <ac:picMk id="8" creationId="{9C6B8D13-5C76-45A2-B19C-69956DD57533}"/>
          </ac:picMkLst>
        </pc:picChg>
        <pc:picChg chg="add mod">
          <ac:chgData name="Summer Jung" userId="f55f4652-1e45-4b38-b176-15d95abb47eb" providerId="ADAL" clId="{DD13BEF7-01AD-4595-8E57-F6FF3B3D4F3E}" dt="2020-12-16T06:53:41.968" v="7021" actId="1076"/>
          <ac:picMkLst>
            <pc:docMk/>
            <pc:sldMk cId="972653465" sldId="1216"/>
            <ac:picMk id="9" creationId="{52BC0B9A-E36A-4E60-9CD3-4783F26DBDD5}"/>
          </ac:picMkLst>
        </pc:picChg>
      </pc:sldChg>
      <pc:sldChg chg="addSp delSp modSp add del modNotesTx">
        <pc:chgData name="Summer Jung" userId="f55f4652-1e45-4b38-b176-15d95abb47eb" providerId="ADAL" clId="{DD13BEF7-01AD-4595-8E57-F6FF3B3D4F3E}" dt="2020-12-16T06:55:03.593" v="7028" actId="2696"/>
        <pc:sldMkLst>
          <pc:docMk/>
          <pc:sldMk cId="851498145" sldId="1217"/>
        </pc:sldMkLst>
        <pc:picChg chg="del">
          <ac:chgData name="Summer Jung" userId="f55f4652-1e45-4b38-b176-15d95abb47eb" providerId="ADAL" clId="{DD13BEF7-01AD-4595-8E57-F6FF3B3D4F3E}" dt="2020-12-16T06:21:13.924" v="6246" actId="478"/>
          <ac:picMkLst>
            <pc:docMk/>
            <pc:sldMk cId="851498145" sldId="1217"/>
            <ac:picMk id="2" creationId="{B28A97B4-04F9-4207-A662-66407E976A0D}"/>
          </ac:picMkLst>
        </pc:picChg>
        <pc:picChg chg="add mod">
          <ac:chgData name="Summer Jung" userId="f55f4652-1e45-4b38-b176-15d95abb47eb" providerId="ADAL" clId="{DD13BEF7-01AD-4595-8E57-F6FF3B3D4F3E}" dt="2020-12-16T06:43:13.455" v="6911" actId="14861"/>
          <ac:picMkLst>
            <pc:docMk/>
            <pc:sldMk cId="851498145" sldId="1217"/>
            <ac:picMk id="3" creationId="{74D042CD-90FA-4C6B-8B3B-1DA4A967779A}"/>
          </ac:picMkLst>
        </pc:picChg>
        <pc:picChg chg="add del mod modCrop">
          <ac:chgData name="Summer Jung" userId="f55f4652-1e45-4b38-b176-15d95abb47eb" providerId="ADAL" clId="{DD13BEF7-01AD-4595-8E57-F6FF3B3D4F3E}" dt="2020-12-16T06:45:09.797" v="6919" actId="478"/>
          <ac:picMkLst>
            <pc:docMk/>
            <pc:sldMk cId="851498145" sldId="1217"/>
            <ac:picMk id="4" creationId="{B20B406B-79A5-45B0-8F61-982153457071}"/>
          </ac:picMkLst>
        </pc:picChg>
        <pc:picChg chg="add mod modCrop">
          <ac:chgData name="Summer Jung" userId="f55f4652-1e45-4b38-b176-15d95abb47eb" providerId="ADAL" clId="{DD13BEF7-01AD-4595-8E57-F6FF3B3D4F3E}" dt="2020-12-16T06:43:38.915" v="6915" actId="732"/>
          <ac:picMkLst>
            <pc:docMk/>
            <pc:sldMk cId="851498145" sldId="1217"/>
            <ac:picMk id="6" creationId="{F39CEB89-A897-419B-A777-9601773C6399}"/>
          </ac:picMkLst>
        </pc:picChg>
      </pc:sldChg>
      <pc:sldChg chg="addSp delSp modSp add del modNotesTx">
        <pc:chgData name="Summer Jung" userId="f55f4652-1e45-4b38-b176-15d95abb47eb" providerId="ADAL" clId="{DD13BEF7-01AD-4595-8E57-F6FF3B3D4F3E}" dt="2020-12-16T08:57:56.669" v="10050" actId="2696"/>
        <pc:sldMkLst>
          <pc:docMk/>
          <pc:sldMk cId="87606339" sldId="1218"/>
        </pc:sldMkLst>
        <pc:spChg chg="add">
          <ac:chgData name="Summer Jung" userId="f55f4652-1e45-4b38-b176-15d95abb47eb" providerId="ADAL" clId="{DD13BEF7-01AD-4595-8E57-F6FF3B3D4F3E}" dt="2020-12-16T07:17:22.662" v="7125"/>
          <ac:spMkLst>
            <pc:docMk/>
            <pc:sldMk cId="87606339" sldId="1218"/>
            <ac:spMk id="13" creationId="{99F31F5D-FCEA-4841-9117-D1212C521E0D}"/>
          </ac:spMkLst>
        </pc:spChg>
        <pc:grpChg chg="add mod">
          <ac:chgData name="Summer Jung" userId="f55f4652-1e45-4b38-b176-15d95abb47eb" providerId="ADAL" clId="{DD13BEF7-01AD-4595-8E57-F6FF3B3D4F3E}" dt="2020-12-16T06:46:38.709" v="6926" actId="1076"/>
          <ac:grpSpMkLst>
            <pc:docMk/>
            <pc:sldMk cId="87606339" sldId="1218"/>
            <ac:grpSpMk id="9" creationId="{3540D42E-93C2-44EE-B8AA-0A08357120DE}"/>
          </ac:grpSpMkLst>
        </pc:grpChg>
        <pc:graphicFrameChg chg="add mod">
          <ac:chgData name="Summer Jung" userId="f55f4652-1e45-4b38-b176-15d95abb47eb" providerId="ADAL" clId="{DD13BEF7-01AD-4595-8E57-F6FF3B3D4F3E}" dt="2020-12-16T06:46:27.960" v="6925" actId="1076"/>
          <ac:graphicFrameMkLst>
            <pc:docMk/>
            <pc:sldMk cId="87606339" sldId="1218"/>
            <ac:graphicFrameMk id="7" creationId="{A8729355-E183-455D-B455-E17DF48F76B6}"/>
          </ac:graphicFrameMkLst>
        </pc:graphicFrameChg>
        <pc:picChg chg="del">
          <ac:chgData name="Summer Jung" userId="f55f4652-1e45-4b38-b176-15d95abb47eb" providerId="ADAL" clId="{DD13BEF7-01AD-4595-8E57-F6FF3B3D4F3E}" dt="2020-12-16T06:46:16.545" v="6922" actId="478"/>
          <ac:picMkLst>
            <pc:docMk/>
            <pc:sldMk cId="87606339" sldId="1218"/>
            <ac:picMk id="3" creationId="{74D042CD-90FA-4C6B-8B3B-1DA4A967779A}"/>
          </ac:picMkLst>
        </pc:picChg>
        <pc:picChg chg="del">
          <ac:chgData name="Summer Jung" userId="f55f4652-1e45-4b38-b176-15d95abb47eb" providerId="ADAL" clId="{DD13BEF7-01AD-4595-8E57-F6FF3B3D4F3E}" dt="2020-12-16T06:46:16.545" v="6922" actId="478"/>
          <ac:picMkLst>
            <pc:docMk/>
            <pc:sldMk cId="87606339" sldId="1218"/>
            <ac:picMk id="6" creationId="{F39CEB89-A897-419B-A777-9601773C6399}"/>
          </ac:picMkLst>
        </pc:picChg>
        <pc:picChg chg="add mod">
          <ac:chgData name="Summer Jung" userId="f55f4652-1e45-4b38-b176-15d95abb47eb" providerId="ADAL" clId="{DD13BEF7-01AD-4595-8E57-F6FF3B3D4F3E}" dt="2020-12-16T06:46:38.709" v="6926" actId="1076"/>
          <ac:picMkLst>
            <pc:docMk/>
            <pc:sldMk cId="87606339" sldId="1218"/>
            <ac:picMk id="8" creationId="{ED98B65D-4288-4B3D-AC91-D7285142F544}"/>
          </ac:picMkLst>
        </pc:picChg>
      </pc:sldChg>
      <pc:sldChg chg="addSp delSp add del modNotesTx">
        <pc:chgData name="Summer Jung" userId="f55f4652-1e45-4b38-b176-15d95abb47eb" providerId="ADAL" clId="{DD13BEF7-01AD-4595-8E57-F6FF3B3D4F3E}" dt="2020-12-16T08:57:29.553" v="10049" actId="2696"/>
        <pc:sldMkLst>
          <pc:docMk/>
          <pc:sldMk cId="2048292659" sldId="1219"/>
        </pc:sldMkLst>
        <pc:spChg chg="del">
          <ac:chgData name="Summer Jung" userId="f55f4652-1e45-4b38-b176-15d95abb47eb" providerId="ADAL" clId="{DD13BEF7-01AD-4595-8E57-F6FF3B3D4F3E}" dt="2020-12-16T08:23:03.835" v="9243" actId="478"/>
          <ac:spMkLst>
            <pc:docMk/>
            <pc:sldMk cId="2048292659" sldId="1219"/>
            <ac:spMk id="5" creationId="{ABB6BD16-77ED-4F18-B0D3-91E5589B5957}"/>
          </ac:spMkLst>
        </pc:spChg>
        <pc:spChg chg="del">
          <ac:chgData name="Summer Jung" userId="f55f4652-1e45-4b38-b176-15d95abb47eb" providerId="ADAL" clId="{DD13BEF7-01AD-4595-8E57-F6FF3B3D4F3E}" dt="2020-12-16T08:23:03.835" v="9243" actId="478"/>
          <ac:spMkLst>
            <pc:docMk/>
            <pc:sldMk cId="2048292659" sldId="1219"/>
            <ac:spMk id="6" creationId="{DD752C94-0265-46D8-AAC3-B650362F4FD8}"/>
          </ac:spMkLst>
        </pc:spChg>
        <pc:graphicFrameChg chg="add">
          <ac:chgData name="Summer Jung" userId="f55f4652-1e45-4b38-b176-15d95abb47eb" providerId="ADAL" clId="{DD13BEF7-01AD-4595-8E57-F6FF3B3D4F3E}" dt="2020-12-16T08:23:09.096" v="9244"/>
          <ac:graphicFrameMkLst>
            <pc:docMk/>
            <pc:sldMk cId="2048292659" sldId="1219"/>
            <ac:graphicFrameMk id="25" creationId="{EFC03FEC-082C-4A74-ADAD-94F6497A9109}"/>
          </ac:graphicFrameMkLst>
        </pc:graphicFrameChg>
        <pc:picChg chg="add">
          <ac:chgData name="Summer Jung" userId="f55f4652-1e45-4b38-b176-15d95abb47eb" providerId="ADAL" clId="{DD13BEF7-01AD-4595-8E57-F6FF3B3D4F3E}" dt="2020-12-16T08:23:09.096" v="9244"/>
          <ac:picMkLst>
            <pc:docMk/>
            <pc:sldMk cId="2048292659" sldId="1219"/>
            <ac:picMk id="4" creationId="{3FBF4624-D0B5-44C0-B7D2-A178F433B42F}"/>
          </ac:picMkLst>
        </pc:picChg>
        <pc:picChg chg="add">
          <ac:chgData name="Summer Jung" userId="f55f4652-1e45-4b38-b176-15d95abb47eb" providerId="ADAL" clId="{DD13BEF7-01AD-4595-8E57-F6FF3B3D4F3E}" dt="2020-12-16T08:23:09.096" v="9244"/>
          <ac:picMkLst>
            <pc:docMk/>
            <pc:sldMk cId="2048292659" sldId="1219"/>
            <ac:picMk id="7" creationId="{37DC09FA-DB21-4542-8D96-B0CDD4983DC2}"/>
          </ac:picMkLst>
        </pc:picChg>
        <pc:picChg chg="add">
          <ac:chgData name="Summer Jung" userId="f55f4652-1e45-4b38-b176-15d95abb47eb" providerId="ADAL" clId="{DD13BEF7-01AD-4595-8E57-F6FF3B3D4F3E}" dt="2020-12-16T08:23:09.096" v="9244"/>
          <ac:picMkLst>
            <pc:docMk/>
            <pc:sldMk cId="2048292659" sldId="1219"/>
            <ac:picMk id="8" creationId="{83F7B277-A5A6-4082-ABD0-623CFDC6F34F}"/>
          </ac:picMkLst>
        </pc:picChg>
        <pc:picChg chg="add">
          <ac:chgData name="Summer Jung" userId="f55f4652-1e45-4b38-b176-15d95abb47eb" providerId="ADAL" clId="{DD13BEF7-01AD-4595-8E57-F6FF3B3D4F3E}" dt="2020-12-16T08:23:09.096" v="9244"/>
          <ac:picMkLst>
            <pc:docMk/>
            <pc:sldMk cId="2048292659" sldId="1219"/>
            <ac:picMk id="9" creationId="{2F4BC538-F5D7-4948-A5A6-F12D9DBBB983}"/>
          </ac:picMkLst>
        </pc:picChg>
        <pc:picChg chg="add">
          <ac:chgData name="Summer Jung" userId="f55f4652-1e45-4b38-b176-15d95abb47eb" providerId="ADAL" clId="{DD13BEF7-01AD-4595-8E57-F6FF3B3D4F3E}" dt="2020-12-16T08:23:09.096" v="9244"/>
          <ac:picMkLst>
            <pc:docMk/>
            <pc:sldMk cId="2048292659" sldId="1219"/>
            <ac:picMk id="10" creationId="{BD9FFC90-E1E2-4179-853C-D5D77D49A7A8}"/>
          </ac:picMkLst>
        </pc:picChg>
        <pc:picChg chg="add">
          <ac:chgData name="Summer Jung" userId="f55f4652-1e45-4b38-b176-15d95abb47eb" providerId="ADAL" clId="{DD13BEF7-01AD-4595-8E57-F6FF3B3D4F3E}" dt="2020-12-16T08:23:09.096" v="9244"/>
          <ac:picMkLst>
            <pc:docMk/>
            <pc:sldMk cId="2048292659" sldId="1219"/>
            <ac:picMk id="11" creationId="{BCD70FCF-B721-4330-BD44-BE79D668511B}"/>
          </ac:picMkLst>
        </pc:picChg>
        <pc:picChg chg="add">
          <ac:chgData name="Summer Jung" userId="f55f4652-1e45-4b38-b176-15d95abb47eb" providerId="ADAL" clId="{DD13BEF7-01AD-4595-8E57-F6FF3B3D4F3E}" dt="2020-12-16T08:23:09.096" v="9244"/>
          <ac:picMkLst>
            <pc:docMk/>
            <pc:sldMk cId="2048292659" sldId="1219"/>
            <ac:picMk id="12" creationId="{F5D23348-0D6C-4A8D-80FC-FF6A6A0C53DB}"/>
          </ac:picMkLst>
        </pc:picChg>
        <pc:picChg chg="add">
          <ac:chgData name="Summer Jung" userId="f55f4652-1e45-4b38-b176-15d95abb47eb" providerId="ADAL" clId="{DD13BEF7-01AD-4595-8E57-F6FF3B3D4F3E}" dt="2020-12-16T08:23:09.096" v="9244"/>
          <ac:picMkLst>
            <pc:docMk/>
            <pc:sldMk cId="2048292659" sldId="1219"/>
            <ac:picMk id="13" creationId="{AD5D1B72-AE5C-45FD-A674-09A84247A15C}"/>
          </ac:picMkLst>
        </pc:picChg>
        <pc:picChg chg="add">
          <ac:chgData name="Summer Jung" userId="f55f4652-1e45-4b38-b176-15d95abb47eb" providerId="ADAL" clId="{DD13BEF7-01AD-4595-8E57-F6FF3B3D4F3E}" dt="2020-12-16T08:23:09.096" v="9244"/>
          <ac:picMkLst>
            <pc:docMk/>
            <pc:sldMk cId="2048292659" sldId="1219"/>
            <ac:picMk id="14" creationId="{FC8C80DD-8200-4B88-908B-31808A3D0E83}"/>
          </ac:picMkLst>
        </pc:picChg>
        <pc:picChg chg="add">
          <ac:chgData name="Summer Jung" userId="f55f4652-1e45-4b38-b176-15d95abb47eb" providerId="ADAL" clId="{DD13BEF7-01AD-4595-8E57-F6FF3B3D4F3E}" dt="2020-12-16T08:23:09.096" v="9244"/>
          <ac:picMkLst>
            <pc:docMk/>
            <pc:sldMk cId="2048292659" sldId="1219"/>
            <ac:picMk id="15" creationId="{F523BCFA-4C96-4EF7-A1D0-BAD8FF825664}"/>
          </ac:picMkLst>
        </pc:picChg>
        <pc:picChg chg="add">
          <ac:chgData name="Summer Jung" userId="f55f4652-1e45-4b38-b176-15d95abb47eb" providerId="ADAL" clId="{DD13BEF7-01AD-4595-8E57-F6FF3B3D4F3E}" dt="2020-12-16T08:23:09.096" v="9244"/>
          <ac:picMkLst>
            <pc:docMk/>
            <pc:sldMk cId="2048292659" sldId="1219"/>
            <ac:picMk id="16" creationId="{6FBDA285-D52E-4440-B68B-0C2843306D4F}"/>
          </ac:picMkLst>
        </pc:picChg>
        <pc:picChg chg="add">
          <ac:chgData name="Summer Jung" userId="f55f4652-1e45-4b38-b176-15d95abb47eb" providerId="ADAL" clId="{DD13BEF7-01AD-4595-8E57-F6FF3B3D4F3E}" dt="2020-12-16T08:23:09.096" v="9244"/>
          <ac:picMkLst>
            <pc:docMk/>
            <pc:sldMk cId="2048292659" sldId="1219"/>
            <ac:picMk id="17" creationId="{AE79F4D8-B57F-4A43-B960-5F88538D72A8}"/>
          </ac:picMkLst>
        </pc:picChg>
        <pc:picChg chg="add">
          <ac:chgData name="Summer Jung" userId="f55f4652-1e45-4b38-b176-15d95abb47eb" providerId="ADAL" clId="{DD13BEF7-01AD-4595-8E57-F6FF3B3D4F3E}" dt="2020-12-16T08:23:09.096" v="9244"/>
          <ac:picMkLst>
            <pc:docMk/>
            <pc:sldMk cId="2048292659" sldId="1219"/>
            <ac:picMk id="18" creationId="{11D83736-DD30-4BC4-8301-8C951C70F4CB}"/>
          </ac:picMkLst>
        </pc:picChg>
        <pc:picChg chg="add">
          <ac:chgData name="Summer Jung" userId="f55f4652-1e45-4b38-b176-15d95abb47eb" providerId="ADAL" clId="{DD13BEF7-01AD-4595-8E57-F6FF3B3D4F3E}" dt="2020-12-16T08:23:09.096" v="9244"/>
          <ac:picMkLst>
            <pc:docMk/>
            <pc:sldMk cId="2048292659" sldId="1219"/>
            <ac:picMk id="19" creationId="{B369A535-7C90-4238-8F58-702171F4FC6A}"/>
          </ac:picMkLst>
        </pc:picChg>
        <pc:picChg chg="add">
          <ac:chgData name="Summer Jung" userId="f55f4652-1e45-4b38-b176-15d95abb47eb" providerId="ADAL" clId="{DD13BEF7-01AD-4595-8E57-F6FF3B3D4F3E}" dt="2020-12-16T08:23:09.096" v="9244"/>
          <ac:picMkLst>
            <pc:docMk/>
            <pc:sldMk cId="2048292659" sldId="1219"/>
            <ac:picMk id="20" creationId="{B03703B7-23ED-47FF-A244-A8B5152F9ACB}"/>
          </ac:picMkLst>
        </pc:picChg>
        <pc:picChg chg="add">
          <ac:chgData name="Summer Jung" userId="f55f4652-1e45-4b38-b176-15d95abb47eb" providerId="ADAL" clId="{DD13BEF7-01AD-4595-8E57-F6FF3B3D4F3E}" dt="2020-12-16T08:23:09.096" v="9244"/>
          <ac:picMkLst>
            <pc:docMk/>
            <pc:sldMk cId="2048292659" sldId="1219"/>
            <ac:picMk id="21" creationId="{E8A92F34-498B-4040-9077-A75A63AB936F}"/>
          </ac:picMkLst>
        </pc:picChg>
        <pc:picChg chg="add">
          <ac:chgData name="Summer Jung" userId="f55f4652-1e45-4b38-b176-15d95abb47eb" providerId="ADAL" clId="{DD13BEF7-01AD-4595-8E57-F6FF3B3D4F3E}" dt="2020-12-16T08:23:09.096" v="9244"/>
          <ac:picMkLst>
            <pc:docMk/>
            <pc:sldMk cId="2048292659" sldId="1219"/>
            <ac:picMk id="22" creationId="{6534D332-C241-4C4C-A7F0-7D5366942D0A}"/>
          </ac:picMkLst>
        </pc:picChg>
        <pc:picChg chg="add">
          <ac:chgData name="Summer Jung" userId="f55f4652-1e45-4b38-b176-15d95abb47eb" providerId="ADAL" clId="{DD13BEF7-01AD-4595-8E57-F6FF3B3D4F3E}" dt="2020-12-16T08:23:09.096" v="9244"/>
          <ac:picMkLst>
            <pc:docMk/>
            <pc:sldMk cId="2048292659" sldId="1219"/>
            <ac:picMk id="23" creationId="{A22C7B20-824A-47E2-B3FE-A53720C8DCCD}"/>
          </ac:picMkLst>
        </pc:picChg>
        <pc:picChg chg="add">
          <ac:chgData name="Summer Jung" userId="f55f4652-1e45-4b38-b176-15d95abb47eb" providerId="ADAL" clId="{DD13BEF7-01AD-4595-8E57-F6FF3B3D4F3E}" dt="2020-12-16T08:23:09.096" v="9244"/>
          <ac:picMkLst>
            <pc:docMk/>
            <pc:sldMk cId="2048292659" sldId="1219"/>
            <ac:picMk id="24" creationId="{24A04F8B-13DE-4DCD-86AE-BAA557D95B55}"/>
          </ac:picMkLst>
        </pc:picChg>
        <pc:picChg chg="add">
          <ac:chgData name="Summer Jung" userId="f55f4652-1e45-4b38-b176-15d95abb47eb" providerId="ADAL" clId="{DD13BEF7-01AD-4595-8E57-F6FF3B3D4F3E}" dt="2020-12-16T08:23:09.096" v="9244"/>
          <ac:picMkLst>
            <pc:docMk/>
            <pc:sldMk cId="2048292659" sldId="1219"/>
            <ac:picMk id="26" creationId="{D7FB620F-1C15-4292-A4A9-AB2CA3D4A7BF}"/>
          </ac:picMkLst>
        </pc:picChg>
      </pc:sldChg>
      <pc:sldChg chg="addSp delSp add del">
        <pc:chgData name="Summer Jung" userId="f55f4652-1e45-4b38-b176-15d95abb47eb" providerId="ADAL" clId="{DD13BEF7-01AD-4595-8E57-F6FF3B3D4F3E}" dt="2020-12-16T08:00:51.361" v="7684"/>
        <pc:sldMkLst>
          <pc:docMk/>
          <pc:sldMk cId="2092207435" sldId="1219"/>
        </pc:sldMkLst>
        <pc:picChg chg="add del">
          <ac:chgData name="Summer Jung" userId="f55f4652-1e45-4b38-b176-15d95abb47eb" providerId="ADAL" clId="{DD13BEF7-01AD-4595-8E57-F6FF3B3D4F3E}" dt="2020-12-16T08:00:50.960" v="7683"/>
          <ac:picMkLst>
            <pc:docMk/>
            <pc:sldMk cId="2092207435" sldId="1219"/>
            <ac:picMk id="34" creationId="{2493C4A1-C783-4B1D-A0A9-F7B57392BA2E}"/>
          </ac:picMkLst>
        </pc:picChg>
      </pc:sldChg>
      <pc:sldChg chg="addSp delSp modSp add modNotesTx">
        <pc:chgData name="Summer Jung" userId="f55f4652-1e45-4b38-b176-15d95abb47eb" providerId="ADAL" clId="{DD13BEF7-01AD-4595-8E57-F6FF3B3D4F3E}" dt="2020-12-16T08:23:48.852" v="9253" actId="20577"/>
        <pc:sldMkLst>
          <pc:docMk/>
          <pc:sldMk cId="3655562622" sldId="1220"/>
        </pc:sldMkLst>
        <pc:spChg chg="del">
          <ac:chgData name="Summer Jung" userId="f55f4652-1e45-4b38-b176-15d95abb47eb" providerId="ADAL" clId="{DD13BEF7-01AD-4595-8E57-F6FF3B3D4F3E}" dt="2020-12-16T08:23:23.011" v="9249" actId="478"/>
          <ac:spMkLst>
            <pc:docMk/>
            <pc:sldMk cId="3655562622" sldId="1220"/>
            <ac:spMk id="2" creationId="{B6693511-2015-4065-882C-42203C007AB7}"/>
          </ac:spMkLst>
        </pc:spChg>
        <pc:spChg chg="add del mod">
          <ac:chgData name="Summer Jung" userId="f55f4652-1e45-4b38-b176-15d95abb47eb" providerId="ADAL" clId="{DD13BEF7-01AD-4595-8E57-F6FF3B3D4F3E}" dt="2020-12-16T08:23:26.670" v="9251" actId="478"/>
          <ac:spMkLst>
            <pc:docMk/>
            <pc:sldMk cId="3655562622" sldId="1220"/>
            <ac:spMk id="4" creationId="{ECCF1CD0-1107-41E1-9E82-C37957E7501F}"/>
          </ac:spMkLst>
        </pc:spChg>
        <pc:spChg chg="add">
          <ac:chgData name="Summer Jung" userId="f55f4652-1e45-4b38-b176-15d95abb47eb" providerId="ADAL" clId="{DD13BEF7-01AD-4595-8E57-F6FF3B3D4F3E}" dt="2020-12-16T08:23:35.209" v="9252"/>
          <ac:spMkLst>
            <pc:docMk/>
            <pc:sldMk cId="3655562622" sldId="1220"/>
            <ac:spMk id="7" creationId="{3F0989B2-025A-464D-821A-2895CFD5E050}"/>
          </ac:spMkLst>
        </pc:spChg>
        <pc:spChg chg="add">
          <ac:chgData name="Summer Jung" userId="f55f4652-1e45-4b38-b176-15d95abb47eb" providerId="ADAL" clId="{DD13BEF7-01AD-4595-8E57-F6FF3B3D4F3E}" dt="2020-12-16T08:23:35.209" v="9252"/>
          <ac:spMkLst>
            <pc:docMk/>
            <pc:sldMk cId="3655562622" sldId="1220"/>
            <ac:spMk id="10" creationId="{D48DCCFA-B38F-4FA6-AE9B-B12C005CA65F}"/>
          </ac:spMkLst>
        </pc:spChg>
        <pc:spChg chg="add">
          <ac:chgData name="Summer Jung" userId="f55f4652-1e45-4b38-b176-15d95abb47eb" providerId="ADAL" clId="{DD13BEF7-01AD-4595-8E57-F6FF3B3D4F3E}" dt="2020-12-16T08:23:35.209" v="9252"/>
          <ac:spMkLst>
            <pc:docMk/>
            <pc:sldMk cId="3655562622" sldId="1220"/>
            <ac:spMk id="11" creationId="{52333B5B-41A9-403C-8817-DE3940EFA426}"/>
          </ac:spMkLst>
        </pc:spChg>
        <pc:spChg chg="add">
          <ac:chgData name="Summer Jung" userId="f55f4652-1e45-4b38-b176-15d95abb47eb" providerId="ADAL" clId="{DD13BEF7-01AD-4595-8E57-F6FF3B3D4F3E}" dt="2020-12-16T08:23:35.209" v="9252"/>
          <ac:spMkLst>
            <pc:docMk/>
            <pc:sldMk cId="3655562622" sldId="1220"/>
            <ac:spMk id="12" creationId="{9E3CAC41-84F6-4F02-95BC-B225C3A0E727}"/>
          </ac:spMkLst>
        </pc:spChg>
        <pc:picChg chg="del">
          <ac:chgData name="Summer Jung" userId="f55f4652-1e45-4b38-b176-15d95abb47eb" providerId="ADAL" clId="{DD13BEF7-01AD-4595-8E57-F6FF3B3D4F3E}" dt="2020-12-16T08:23:23.011" v="9249" actId="478"/>
          <ac:picMkLst>
            <pc:docMk/>
            <pc:sldMk cId="3655562622" sldId="1220"/>
            <ac:picMk id="6" creationId="{C05DA9C1-9469-4A9F-AD97-B2E1C31C713C}"/>
          </ac:picMkLst>
        </pc:picChg>
        <pc:picChg chg="add">
          <ac:chgData name="Summer Jung" userId="f55f4652-1e45-4b38-b176-15d95abb47eb" providerId="ADAL" clId="{DD13BEF7-01AD-4595-8E57-F6FF3B3D4F3E}" dt="2020-12-16T08:23:35.209" v="9252"/>
          <ac:picMkLst>
            <pc:docMk/>
            <pc:sldMk cId="3655562622" sldId="1220"/>
            <ac:picMk id="8" creationId="{4DB85C14-B5B1-448E-ACEB-9F83C79BB5D0}"/>
          </ac:picMkLst>
        </pc:picChg>
        <pc:picChg chg="add">
          <ac:chgData name="Summer Jung" userId="f55f4652-1e45-4b38-b176-15d95abb47eb" providerId="ADAL" clId="{DD13BEF7-01AD-4595-8E57-F6FF3B3D4F3E}" dt="2020-12-16T08:23:35.209" v="9252"/>
          <ac:picMkLst>
            <pc:docMk/>
            <pc:sldMk cId="3655562622" sldId="1220"/>
            <ac:picMk id="9" creationId="{A4D529DE-5AA0-459D-A420-B29F4550E3B4}"/>
          </ac:picMkLst>
        </pc:picChg>
        <pc:picChg chg="add">
          <ac:chgData name="Summer Jung" userId="f55f4652-1e45-4b38-b176-15d95abb47eb" providerId="ADAL" clId="{DD13BEF7-01AD-4595-8E57-F6FF3B3D4F3E}" dt="2020-12-16T08:23:35.209" v="9252"/>
          <ac:picMkLst>
            <pc:docMk/>
            <pc:sldMk cId="3655562622" sldId="1220"/>
            <ac:picMk id="14" creationId="{0F637863-9DB3-4788-B58B-6A374EFF0BFC}"/>
          </ac:picMkLst>
        </pc:picChg>
        <pc:cxnChg chg="add">
          <ac:chgData name="Summer Jung" userId="f55f4652-1e45-4b38-b176-15d95abb47eb" providerId="ADAL" clId="{DD13BEF7-01AD-4595-8E57-F6FF3B3D4F3E}" dt="2020-12-16T08:23:35.209" v="9252"/>
          <ac:cxnSpMkLst>
            <pc:docMk/>
            <pc:sldMk cId="3655562622" sldId="1220"/>
            <ac:cxnSpMk id="13" creationId="{AEA2E95B-2CD2-40F8-90D3-228B1CB64ACE}"/>
          </ac:cxnSpMkLst>
        </pc:cxnChg>
      </pc:sldChg>
      <pc:sldMasterChg chg="delSldLayout">
        <pc:chgData name="Summer Jung" userId="f55f4652-1e45-4b38-b176-15d95abb47eb" providerId="ADAL" clId="{DD13BEF7-01AD-4595-8E57-F6FF3B3D4F3E}" dt="2020-12-16T08:23:50.633" v="9255" actId="2696"/>
        <pc:sldMasterMkLst>
          <pc:docMk/>
          <pc:sldMasterMk cId="1172518874" sldId="2147483648"/>
        </pc:sldMasterMkLst>
        <pc:sldLayoutChg chg="del">
          <pc:chgData name="Summer Jung" userId="f55f4652-1e45-4b38-b176-15d95abb47eb" providerId="ADAL" clId="{DD13BEF7-01AD-4595-8E57-F6FF3B3D4F3E}" dt="2020-12-16T08:23:50.633" v="9255" actId="2696"/>
          <pc:sldLayoutMkLst>
            <pc:docMk/>
            <pc:sldMasterMk cId="1172518874" sldId="2147483648"/>
            <pc:sldLayoutMk cId="591402607" sldId="2147483695"/>
          </pc:sldLayoutMkLst>
        </pc:sldLayoutChg>
        <pc:sldLayoutChg chg="del">
          <pc:chgData name="Summer Jung" userId="f55f4652-1e45-4b38-b176-15d95abb47eb" providerId="ADAL" clId="{DD13BEF7-01AD-4595-8E57-F6FF3B3D4F3E}" dt="2020-12-16T06:48:13.545" v="6934" actId="2696"/>
          <pc:sldLayoutMkLst>
            <pc:docMk/>
            <pc:sldMasterMk cId="1172518874" sldId="2147483648"/>
            <pc:sldLayoutMk cId="3793142473" sldId="2147483695"/>
          </pc:sldLayoutMkLst>
        </pc:sldLayoutChg>
        <pc:sldLayoutChg chg="del">
          <pc:chgData name="Summer Jung" userId="f55f4652-1e45-4b38-b176-15d95abb47eb" providerId="ADAL" clId="{DD13BEF7-01AD-4595-8E57-F6FF3B3D4F3E}" dt="2020-12-16T08:23:17.511" v="9247" actId="2696"/>
          <pc:sldLayoutMkLst>
            <pc:docMk/>
            <pc:sldMasterMk cId="1172518874" sldId="2147483648"/>
            <pc:sldLayoutMk cId="1827034028" sldId="2147483696"/>
          </pc:sldLayoutMkLst>
        </pc:sldLayoutChg>
      </pc:sldMasterChg>
    </pc:docChg>
  </pc:docChgLst>
  <pc:docChgLst>
    <pc:chgData name="Summer Jung" userId="f55f4652-1e45-4b38-b176-15d95abb47eb" providerId="ADAL" clId="{B4EA583D-C831-4608-BF0D-52B7593DA9ED}"/>
    <pc:docChg chg="undo custSel addSld delSld modSld sldOrd addSection delSection modSection">
      <pc:chgData name="Summer Jung" userId="f55f4652-1e45-4b38-b176-15d95abb47eb" providerId="ADAL" clId="{B4EA583D-C831-4608-BF0D-52B7593DA9ED}" dt="2020-12-22T01:52:06.323" v="2059" actId="20577"/>
      <pc:docMkLst>
        <pc:docMk/>
      </pc:docMkLst>
      <pc:sldChg chg="modSp">
        <pc:chgData name="Summer Jung" userId="f55f4652-1e45-4b38-b176-15d95abb47eb" providerId="ADAL" clId="{B4EA583D-C831-4608-BF0D-52B7593DA9ED}" dt="2020-12-18T06:10:20.733" v="449"/>
        <pc:sldMkLst>
          <pc:docMk/>
          <pc:sldMk cId="881424782" sldId="410"/>
        </pc:sldMkLst>
        <pc:spChg chg="mod">
          <ac:chgData name="Summer Jung" userId="f55f4652-1e45-4b38-b176-15d95abb47eb" providerId="ADAL" clId="{B4EA583D-C831-4608-BF0D-52B7593DA9ED}" dt="2020-12-18T06:10:20.733" v="449"/>
          <ac:spMkLst>
            <pc:docMk/>
            <pc:sldMk cId="881424782" sldId="410"/>
            <ac:spMk id="2" creationId="{377DF782-1E82-4F35-AD0F-55C615AD62D1}"/>
          </ac:spMkLst>
        </pc:spChg>
      </pc:sldChg>
      <pc:sldChg chg="addSp delSp modSp del">
        <pc:chgData name="Summer Jung" userId="f55f4652-1e45-4b38-b176-15d95abb47eb" providerId="ADAL" clId="{B4EA583D-C831-4608-BF0D-52B7593DA9ED}" dt="2020-12-18T06:16:11.375" v="724" actId="2696"/>
        <pc:sldMkLst>
          <pc:docMk/>
          <pc:sldMk cId="1499268245" sldId="579"/>
        </pc:sldMkLst>
        <pc:spChg chg="add del mod">
          <ac:chgData name="Summer Jung" userId="f55f4652-1e45-4b38-b176-15d95abb47eb" providerId="ADAL" clId="{B4EA583D-C831-4608-BF0D-52B7593DA9ED}" dt="2020-12-18T06:07:16.651" v="338" actId="478"/>
          <ac:spMkLst>
            <pc:docMk/>
            <pc:sldMk cId="1499268245" sldId="579"/>
            <ac:spMk id="3" creationId="{3634A970-3841-41C4-8B50-EF4A59BF9BFD}"/>
          </ac:spMkLst>
        </pc:spChg>
        <pc:spChg chg="add mod">
          <ac:chgData name="Summer Jung" userId="f55f4652-1e45-4b38-b176-15d95abb47eb" providerId="ADAL" clId="{B4EA583D-C831-4608-BF0D-52B7593DA9ED}" dt="2020-12-18T06:07:22.291" v="339" actId="11529"/>
          <ac:spMkLst>
            <pc:docMk/>
            <pc:sldMk cId="1499268245" sldId="579"/>
            <ac:spMk id="4" creationId="{0E4F97F2-5C69-4562-BD2E-E3D9A5944FF9}"/>
          </ac:spMkLst>
        </pc:spChg>
      </pc:sldChg>
      <pc:sldChg chg="addSp del">
        <pc:chgData name="Summer Jung" userId="f55f4652-1e45-4b38-b176-15d95abb47eb" providerId="ADAL" clId="{B4EA583D-C831-4608-BF0D-52B7593DA9ED}" dt="2020-12-18T06:16:14.406" v="726" actId="2696"/>
        <pc:sldMkLst>
          <pc:docMk/>
          <pc:sldMk cId="3696241297" sldId="581"/>
        </pc:sldMkLst>
        <pc:spChg chg="add">
          <ac:chgData name="Summer Jung" userId="f55f4652-1e45-4b38-b176-15d95abb47eb" providerId="ADAL" clId="{B4EA583D-C831-4608-BF0D-52B7593DA9ED}" dt="2020-12-18T06:07:33.812" v="341"/>
          <ac:spMkLst>
            <pc:docMk/>
            <pc:sldMk cId="3696241297" sldId="581"/>
            <ac:spMk id="25" creationId="{875E6F44-B19E-4F9B-84E5-DF9DF2EE7B10}"/>
          </ac:spMkLst>
        </pc:spChg>
      </pc:sldChg>
      <pc:sldChg chg="addSp delSp modSp add del ord">
        <pc:chgData name="Summer Jung" userId="f55f4652-1e45-4b38-b176-15d95abb47eb" providerId="ADAL" clId="{B4EA583D-C831-4608-BF0D-52B7593DA9ED}" dt="2020-12-18T08:58:40.156" v="1590" actId="2696"/>
        <pc:sldMkLst>
          <pc:docMk/>
          <pc:sldMk cId="834822714" sldId="582"/>
        </pc:sldMkLst>
        <pc:spChg chg="add del mod">
          <ac:chgData name="Summer Jung" userId="f55f4652-1e45-4b38-b176-15d95abb47eb" providerId="ADAL" clId="{B4EA583D-C831-4608-BF0D-52B7593DA9ED}" dt="2020-12-18T08:58:03.868" v="1527" actId="478"/>
          <ac:spMkLst>
            <pc:docMk/>
            <pc:sldMk cId="834822714" sldId="582"/>
            <ac:spMk id="2" creationId="{9E5F8A9D-6BEE-4226-8981-0EDE2E7E8AAF}"/>
          </ac:spMkLst>
        </pc:spChg>
        <pc:spChg chg="mod">
          <ac:chgData name="Summer Jung" userId="f55f4652-1e45-4b38-b176-15d95abb47eb" providerId="ADAL" clId="{B4EA583D-C831-4608-BF0D-52B7593DA9ED}" dt="2020-12-18T08:58:36.484" v="1589" actId="1037"/>
          <ac:spMkLst>
            <pc:docMk/>
            <pc:sldMk cId="834822714" sldId="582"/>
            <ac:spMk id="6" creationId="{DD752C94-0265-46D8-AAC3-B650362F4FD8}"/>
          </ac:spMkLst>
        </pc:spChg>
      </pc:sldChg>
      <pc:sldChg chg="modSp del">
        <pc:chgData name="Summer Jung" userId="f55f4652-1e45-4b38-b176-15d95abb47eb" providerId="ADAL" clId="{B4EA583D-C831-4608-BF0D-52B7593DA9ED}" dt="2020-12-18T08:51:25.597" v="958" actId="2696"/>
        <pc:sldMkLst>
          <pc:docMk/>
          <pc:sldMk cId="1363758984" sldId="582"/>
        </pc:sldMkLst>
        <pc:spChg chg="mod">
          <ac:chgData name="Summer Jung" userId="f55f4652-1e45-4b38-b176-15d95abb47eb" providerId="ADAL" clId="{B4EA583D-C831-4608-BF0D-52B7593DA9ED}" dt="2020-12-18T06:01:32.330" v="55"/>
          <ac:spMkLst>
            <pc:docMk/>
            <pc:sldMk cId="1363758984" sldId="582"/>
            <ac:spMk id="5" creationId="{ABB6BD16-77ED-4F18-B0D3-91E5589B5957}"/>
          </ac:spMkLst>
        </pc:spChg>
        <pc:spChg chg="mod">
          <ac:chgData name="Summer Jung" userId="f55f4652-1e45-4b38-b176-15d95abb47eb" providerId="ADAL" clId="{B4EA583D-C831-4608-BF0D-52B7593DA9ED}" dt="2020-12-18T08:51:09.804" v="957" actId="20577"/>
          <ac:spMkLst>
            <pc:docMk/>
            <pc:sldMk cId="1363758984" sldId="582"/>
            <ac:spMk id="6" creationId="{DD752C94-0265-46D8-AAC3-B650362F4FD8}"/>
          </ac:spMkLst>
        </pc:spChg>
      </pc:sldChg>
      <pc:sldChg chg="modSp add">
        <pc:chgData name="Summer Jung" userId="f55f4652-1e45-4b38-b176-15d95abb47eb" providerId="ADAL" clId="{B4EA583D-C831-4608-BF0D-52B7593DA9ED}" dt="2020-12-22T01:52:06.323" v="2059" actId="20577"/>
        <pc:sldMkLst>
          <pc:docMk/>
          <pc:sldMk cId="2032128228" sldId="582"/>
        </pc:sldMkLst>
        <pc:spChg chg="mod">
          <ac:chgData name="Summer Jung" userId="f55f4652-1e45-4b38-b176-15d95abb47eb" providerId="ADAL" clId="{B4EA583D-C831-4608-BF0D-52B7593DA9ED}" dt="2020-12-22T01:52:06.323" v="2059" actId="20577"/>
          <ac:spMkLst>
            <pc:docMk/>
            <pc:sldMk cId="2032128228" sldId="582"/>
            <ac:spMk id="6" creationId="{DD752C94-0265-46D8-AAC3-B650362F4FD8}"/>
          </ac:spMkLst>
        </pc:spChg>
      </pc:sldChg>
      <pc:sldChg chg="addSp delSp modSp add del ord modNotesTx">
        <pc:chgData name="Summer Jung" userId="f55f4652-1e45-4b38-b176-15d95abb47eb" providerId="ADAL" clId="{B4EA583D-C831-4608-BF0D-52B7593DA9ED}" dt="2020-12-22T01:50:41.304" v="2010" actId="2696"/>
        <pc:sldMkLst>
          <pc:docMk/>
          <pc:sldMk cId="3384558909" sldId="582"/>
        </pc:sldMkLst>
        <pc:spChg chg="add del">
          <ac:chgData name="Summer Jung" userId="f55f4652-1e45-4b38-b176-15d95abb47eb" providerId="ADAL" clId="{B4EA583D-C831-4608-BF0D-52B7593DA9ED}" dt="2020-12-21T05:54:28.819" v="1899"/>
          <ac:spMkLst>
            <pc:docMk/>
            <pc:sldMk cId="3384558909" sldId="582"/>
            <ac:spMk id="2" creationId="{926E6B6D-9984-4374-B447-EDF6C5ACC076}"/>
          </ac:spMkLst>
        </pc:spChg>
        <pc:spChg chg="mod">
          <ac:chgData name="Summer Jung" userId="f55f4652-1e45-4b38-b176-15d95abb47eb" providerId="ADAL" clId="{B4EA583D-C831-4608-BF0D-52B7593DA9ED}" dt="2020-12-22T01:50:11.053" v="2003" actId="20577"/>
          <ac:spMkLst>
            <pc:docMk/>
            <pc:sldMk cId="3384558909" sldId="582"/>
            <ac:spMk id="6" creationId="{DD752C94-0265-46D8-AAC3-B650362F4FD8}"/>
          </ac:spMkLst>
        </pc:spChg>
      </pc:sldChg>
      <pc:sldChg chg="modSp">
        <pc:chgData name="Summer Jung" userId="f55f4652-1e45-4b38-b176-15d95abb47eb" providerId="ADAL" clId="{B4EA583D-C831-4608-BF0D-52B7593DA9ED}" dt="2020-12-18T06:07:56.453" v="344" actId="14100"/>
        <pc:sldMkLst>
          <pc:docMk/>
          <pc:sldMk cId="981642986" sldId="583"/>
        </pc:sldMkLst>
        <pc:spChg chg="mod">
          <ac:chgData name="Summer Jung" userId="f55f4652-1e45-4b38-b176-15d95abb47eb" providerId="ADAL" clId="{B4EA583D-C831-4608-BF0D-52B7593DA9ED}" dt="2020-12-18T06:07:56.453" v="344" actId="14100"/>
          <ac:spMkLst>
            <pc:docMk/>
            <pc:sldMk cId="981642986" sldId="583"/>
            <ac:spMk id="2" creationId="{AF902229-82B2-4173-816B-E26766B8FD95}"/>
          </ac:spMkLst>
        </pc:spChg>
      </pc:sldChg>
      <pc:sldChg chg="add del">
        <pc:chgData name="Summer Jung" userId="f55f4652-1e45-4b38-b176-15d95abb47eb" providerId="ADAL" clId="{B4EA583D-C831-4608-BF0D-52B7593DA9ED}" dt="2020-12-18T06:15:56.516" v="719" actId="2696"/>
        <pc:sldMkLst>
          <pc:docMk/>
          <pc:sldMk cId="2245853356" sldId="588"/>
        </pc:sldMkLst>
      </pc:sldChg>
      <pc:sldChg chg="modSp">
        <pc:chgData name="Summer Jung" userId="f55f4652-1e45-4b38-b176-15d95abb47eb" providerId="ADAL" clId="{B4EA583D-C831-4608-BF0D-52B7593DA9ED}" dt="2020-12-18T08:53:01.639" v="1139" actId="20577"/>
        <pc:sldMkLst>
          <pc:docMk/>
          <pc:sldMk cId="862552074" sldId="590"/>
        </pc:sldMkLst>
        <pc:spChg chg="mod">
          <ac:chgData name="Summer Jung" userId="f55f4652-1e45-4b38-b176-15d95abb47eb" providerId="ADAL" clId="{B4EA583D-C831-4608-BF0D-52B7593DA9ED}" dt="2020-12-18T08:53:01.639" v="1139" actId="20577"/>
          <ac:spMkLst>
            <pc:docMk/>
            <pc:sldMk cId="862552074" sldId="590"/>
            <ac:spMk id="5" creationId="{6B52C1BC-B8D4-446E-927D-50A2AFDE00C0}"/>
          </ac:spMkLst>
        </pc:spChg>
      </pc:sldChg>
      <pc:sldChg chg="modSp modNotesTx">
        <pc:chgData name="Summer Jung" userId="f55f4652-1e45-4b38-b176-15d95abb47eb" providerId="ADAL" clId="{B4EA583D-C831-4608-BF0D-52B7593DA9ED}" dt="2020-12-18T06:11:33.664" v="492" actId="20577"/>
        <pc:sldMkLst>
          <pc:docMk/>
          <pc:sldMk cId="1735324425" sldId="592"/>
        </pc:sldMkLst>
        <pc:spChg chg="mod">
          <ac:chgData name="Summer Jung" userId="f55f4652-1e45-4b38-b176-15d95abb47eb" providerId="ADAL" clId="{B4EA583D-C831-4608-BF0D-52B7593DA9ED}" dt="2020-12-18T06:11:17.692" v="491" actId="6549"/>
          <ac:spMkLst>
            <pc:docMk/>
            <pc:sldMk cId="1735324425" sldId="592"/>
            <ac:spMk id="2" creationId="{AF902229-82B2-4173-816B-E26766B8FD95}"/>
          </ac:spMkLst>
        </pc:spChg>
      </pc:sldChg>
      <pc:sldChg chg="modSp">
        <pc:chgData name="Summer Jung" userId="f55f4652-1e45-4b38-b176-15d95abb47eb" providerId="ADAL" clId="{B4EA583D-C831-4608-BF0D-52B7593DA9ED}" dt="2020-12-18T08:55:20.982" v="1354" actId="20577"/>
        <pc:sldMkLst>
          <pc:docMk/>
          <pc:sldMk cId="1353113927" sldId="594"/>
        </pc:sldMkLst>
        <pc:spChg chg="mod">
          <ac:chgData name="Summer Jung" userId="f55f4652-1e45-4b38-b176-15d95abb47eb" providerId="ADAL" clId="{B4EA583D-C831-4608-BF0D-52B7593DA9ED}" dt="2020-12-18T08:55:20.982" v="1354" actId="20577"/>
          <ac:spMkLst>
            <pc:docMk/>
            <pc:sldMk cId="1353113927" sldId="594"/>
            <ac:spMk id="2" creationId="{AF902229-82B2-4173-816B-E26766B8FD95}"/>
          </ac:spMkLst>
        </pc:spChg>
      </pc:sldChg>
      <pc:sldChg chg="modSp">
        <pc:chgData name="Summer Jung" userId="f55f4652-1e45-4b38-b176-15d95abb47eb" providerId="ADAL" clId="{B4EA583D-C831-4608-BF0D-52B7593DA9ED}" dt="2020-12-18T08:55:02.704" v="1328"/>
        <pc:sldMkLst>
          <pc:docMk/>
          <pc:sldMk cId="4014345306" sldId="595"/>
        </pc:sldMkLst>
        <pc:spChg chg="mod">
          <ac:chgData name="Summer Jung" userId="f55f4652-1e45-4b38-b176-15d95abb47eb" providerId="ADAL" clId="{B4EA583D-C831-4608-BF0D-52B7593DA9ED}" dt="2020-12-18T08:55:02.704" v="1328"/>
          <ac:spMkLst>
            <pc:docMk/>
            <pc:sldMk cId="4014345306" sldId="595"/>
            <ac:spMk id="2" creationId="{AF902229-82B2-4173-816B-E26766B8FD95}"/>
          </ac:spMkLst>
        </pc:spChg>
      </pc:sldChg>
      <pc:sldChg chg="addSp delSp modSp modNotesTx">
        <pc:chgData name="Summer Jung" userId="f55f4652-1e45-4b38-b176-15d95abb47eb" providerId="ADAL" clId="{B4EA583D-C831-4608-BF0D-52B7593DA9ED}" dt="2020-12-22T01:50:36.337" v="2008"/>
        <pc:sldMkLst>
          <pc:docMk/>
          <pc:sldMk cId="2953082274" sldId="597"/>
        </pc:sldMkLst>
        <pc:spChg chg="mod">
          <ac:chgData name="Summer Jung" userId="f55f4652-1e45-4b38-b176-15d95abb47eb" providerId="ADAL" clId="{B4EA583D-C831-4608-BF0D-52B7593DA9ED}" dt="2020-12-18T06:01:19.909" v="25" actId="404"/>
          <ac:spMkLst>
            <pc:docMk/>
            <pc:sldMk cId="2953082274" sldId="597"/>
            <ac:spMk id="2" creationId="{0045BB5F-B5C3-3D4F-825C-7F95E278F6EC}"/>
          </ac:spMkLst>
        </pc:spChg>
        <pc:spChg chg="add del">
          <ac:chgData name="Summer Jung" userId="f55f4652-1e45-4b38-b176-15d95abb47eb" providerId="ADAL" clId="{B4EA583D-C831-4608-BF0D-52B7593DA9ED}" dt="2020-12-22T01:50:36.337" v="2008"/>
          <ac:spMkLst>
            <pc:docMk/>
            <pc:sldMk cId="2953082274" sldId="597"/>
            <ac:spMk id="4" creationId="{A664238A-A3FE-4A9D-A61A-3CCFC652BC6A}"/>
          </ac:spMkLst>
        </pc:spChg>
      </pc:sldChg>
      <pc:sldChg chg="add del">
        <pc:chgData name="Summer Jung" userId="f55f4652-1e45-4b38-b176-15d95abb47eb" providerId="ADAL" clId="{B4EA583D-C831-4608-BF0D-52B7593DA9ED}" dt="2020-12-18T06:15:56.513" v="718" actId="2696"/>
        <pc:sldMkLst>
          <pc:docMk/>
          <pc:sldMk cId="3806467806" sldId="1170"/>
        </pc:sldMkLst>
      </pc:sldChg>
      <pc:sldChg chg="add del">
        <pc:chgData name="Summer Jung" userId="f55f4652-1e45-4b38-b176-15d95abb47eb" providerId="ADAL" clId="{B4EA583D-C831-4608-BF0D-52B7593DA9ED}" dt="2020-12-18T06:15:56.519" v="720" actId="2696"/>
        <pc:sldMkLst>
          <pc:docMk/>
          <pc:sldMk cId="3625413329" sldId="1175"/>
        </pc:sldMkLst>
      </pc:sldChg>
      <pc:sldChg chg="add del">
        <pc:chgData name="Summer Jung" userId="f55f4652-1e45-4b38-b176-15d95abb47eb" providerId="ADAL" clId="{B4EA583D-C831-4608-BF0D-52B7593DA9ED}" dt="2020-12-18T06:15:56.525" v="721" actId="2696"/>
        <pc:sldMkLst>
          <pc:docMk/>
          <pc:sldMk cId="3474553338" sldId="1177"/>
        </pc:sldMkLst>
      </pc:sldChg>
      <pc:sldChg chg="add del">
        <pc:chgData name="Summer Jung" userId="f55f4652-1e45-4b38-b176-15d95abb47eb" providerId="ADAL" clId="{B4EA583D-C831-4608-BF0D-52B7593DA9ED}" dt="2020-12-18T06:15:56.510" v="717" actId="2696"/>
        <pc:sldMkLst>
          <pc:docMk/>
          <pc:sldMk cId="306253519" sldId="1178"/>
        </pc:sldMkLst>
      </pc:sldChg>
      <pc:sldChg chg="add del">
        <pc:chgData name="Summer Jung" userId="f55f4652-1e45-4b38-b176-15d95abb47eb" providerId="ADAL" clId="{B4EA583D-C831-4608-BF0D-52B7593DA9ED}" dt="2020-12-18T06:15:56.505" v="716" actId="2696"/>
        <pc:sldMkLst>
          <pc:docMk/>
          <pc:sldMk cId="1655638143" sldId="1179"/>
        </pc:sldMkLst>
      </pc:sldChg>
      <pc:sldChg chg="del">
        <pc:chgData name="Summer Jung" userId="f55f4652-1e45-4b38-b176-15d95abb47eb" providerId="ADAL" clId="{B4EA583D-C831-4608-BF0D-52B7593DA9ED}" dt="2020-12-18T06:14:01.762" v="678" actId="2696"/>
        <pc:sldMkLst>
          <pc:docMk/>
          <pc:sldMk cId="4133869110" sldId="1180"/>
        </pc:sldMkLst>
      </pc:sldChg>
      <pc:sldChg chg="modSp modNotesTx">
        <pc:chgData name="Summer Jung" userId="f55f4652-1e45-4b38-b176-15d95abb47eb" providerId="ADAL" clId="{B4EA583D-C831-4608-BF0D-52B7593DA9ED}" dt="2020-12-18T06:09:30.902" v="427" actId="20577"/>
        <pc:sldMkLst>
          <pc:docMk/>
          <pc:sldMk cId="2468421207" sldId="1181"/>
        </pc:sldMkLst>
        <pc:spChg chg="mod">
          <ac:chgData name="Summer Jung" userId="f55f4652-1e45-4b38-b176-15d95abb47eb" providerId="ADAL" clId="{B4EA583D-C831-4608-BF0D-52B7593DA9ED}" dt="2020-12-18T06:08:15.250" v="386"/>
          <ac:spMkLst>
            <pc:docMk/>
            <pc:sldMk cId="2468421207" sldId="1181"/>
            <ac:spMk id="2" creationId="{6D5D51DB-944A-4B97-9B97-B209F2ECAB80}"/>
          </ac:spMkLst>
        </pc:spChg>
        <pc:spChg chg="mod">
          <ac:chgData name="Summer Jung" userId="f55f4652-1e45-4b38-b176-15d95abb47eb" providerId="ADAL" clId="{B4EA583D-C831-4608-BF0D-52B7593DA9ED}" dt="2020-12-18T06:09:24.148" v="426" actId="1036"/>
          <ac:spMkLst>
            <pc:docMk/>
            <pc:sldMk cId="2468421207" sldId="1181"/>
            <ac:spMk id="5" creationId="{09038271-719C-405E-BF0C-9AF86D8DDAC0}"/>
          </ac:spMkLst>
        </pc:spChg>
        <pc:picChg chg="mod">
          <ac:chgData name="Summer Jung" userId="f55f4652-1e45-4b38-b176-15d95abb47eb" providerId="ADAL" clId="{B4EA583D-C831-4608-BF0D-52B7593DA9ED}" dt="2020-12-18T06:09:24.148" v="426" actId="1036"/>
          <ac:picMkLst>
            <pc:docMk/>
            <pc:sldMk cId="2468421207" sldId="1181"/>
            <ac:picMk id="6" creationId="{C658B4FB-5AC1-415A-BF8F-B48D77627CF6}"/>
          </ac:picMkLst>
        </pc:picChg>
      </pc:sldChg>
      <pc:sldChg chg="modSp">
        <pc:chgData name="Summer Jung" userId="f55f4652-1e45-4b38-b176-15d95abb47eb" providerId="ADAL" clId="{B4EA583D-C831-4608-BF0D-52B7593DA9ED}" dt="2020-12-22T01:46:21.904" v="1909" actId="20577"/>
        <pc:sldMkLst>
          <pc:docMk/>
          <pc:sldMk cId="2000222817" sldId="1184"/>
        </pc:sldMkLst>
        <pc:spChg chg="mod">
          <ac:chgData name="Summer Jung" userId="f55f4652-1e45-4b38-b176-15d95abb47eb" providerId="ADAL" clId="{B4EA583D-C831-4608-BF0D-52B7593DA9ED}" dt="2020-12-22T01:46:21.904" v="1909" actId="20577"/>
          <ac:spMkLst>
            <pc:docMk/>
            <pc:sldMk cId="2000222817" sldId="1184"/>
            <ac:spMk id="2" creationId="{F8446A85-59D5-4218-945F-33424662D5BA}"/>
          </ac:spMkLst>
        </pc:spChg>
      </pc:sldChg>
      <pc:sldChg chg="modSp">
        <pc:chgData name="Summer Jung" userId="f55f4652-1e45-4b38-b176-15d95abb47eb" providerId="ADAL" clId="{B4EA583D-C831-4608-BF0D-52B7593DA9ED}" dt="2020-12-18T08:55:15.150" v="1347" actId="20577"/>
        <pc:sldMkLst>
          <pc:docMk/>
          <pc:sldMk cId="4035316986" sldId="1187"/>
        </pc:sldMkLst>
        <pc:spChg chg="mod">
          <ac:chgData name="Summer Jung" userId="f55f4652-1e45-4b38-b176-15d95abb47eb" providerId="ADAL" clId="{B4EA583D-C831-4608-BF0D-52B7593DA9ED}" dt="2020-12-18T08:55:15.150" v="1347" actId="20577"/>
          <ac:spMkLst>
            <pc:docMk/>
            <pc:sldMk cId="4035316986" sldId="1187"/>
            <ac:spMk id="2" creationId="{29F00542-B509-4F93-B25D-509D9282F32D}"/>
          </ac:spMkLst>
        </pc:spChg>
      </pc:sldChg>
      <pc:sldChg chg="add del">
        <pc:chgData name="Summer Jung" userId="f55f4652-1e45-4b38-b176-15d95abb47eb" providerId="ADAL" clId="{B4EA583D-C831-4608-BF0D-52B7593DA9ED}" dt="2020-12-18T06:15:56.535" v="722" actId="2696"/>
        <pc:sldMkLst>
          <pc:docMk/>
          <pc:sldMk cId="4254107140" sldId="1192"/>
        </pc:sldMkLst>
      </pc:sldChg>
      <pc:sldChg chg="modSp del">
        <pc:chgData name="Summer Jung" userId="f55f4652-1e45-4b38-b176-15d95abb47eb" providerId="ADAL" clId="{B4EA583D-C831-4608-BF0D-52B7593DA9ED}" dt="2020-12-22T01:47:03.068" v="1945" actId="2696"/>
        <pc:sldMkLst>
          <pc:docMk/>
          <pc:sldMk cId="315270995" sldId="1195"/>
        </pc:sldMkLst>
        <pc:spChg chg="mod">
          <ac:chgData name="Summer Jung" userId="f55f4652-1e45-4b38-b176-15d95abb47eb" providerId="ADAL" clId="{B4EA583D-C831-4608-BF0D-52B7593DA9ED}" dt="2020-12-22T01:46:42.358" v="1944" actId="404"/>
          <ac:spMkLst>
            <pc:docMk/>
            <pc:sldMk cId="315270995" sldId="1195"/>
            <ac:spMk id="5" creationId="{6B52C1BC-B8D4-446E-927D-50A2AFDE00C0}"/>
          </ac:spMkLst>
        </pc:spChg>
      </pc:sldChg>
      <pc:sldChg chg="add">
        <pc:chgData name="Summer Jung" userId="f55f4652-1e45-4b38-b176-15d95abb47eb" providerId="ADAL" clId="{B4EA583D-C831-4608-BF0D-52B7593DA9ED}" dt="2020-12-22T01:47:07.500" v="1946"/>
        <pc:sldMkLst>
          <pc:docMk/>
          <pc:sldMk cId="3472861273" sldId="1195"/>
        </pc:sldMkLst>
      </pc:sldChg>
      <pc:sldChg chg="addSp del">
        <pc:chgData name="Summer Jung" userId="f55f4652-1e45-4b38-b176-15d95abb47eb" providerId="ADAL" clId="{B4EA583D-C831-4608-BF0D-52B7593DA9ED}" dt="2020-12-18T06:16:12.878" v="725" actId="2696"/>
        <pc:sldMkLst>
          <pc:docMk/>
          <pc:sldMk cId="1763805278" sldId="1199"/>
        </pc:sldMkLst>
        <pc:spChg chg="add">
          <ac:chgData name="Summer Jung" userId="f55f4652-1e45-4b38-b176-15d95abb47eb" providerId="ADAL" clId="{B4EA583D-C831-4608-BF0D-52B7593DA9ED}" dt="2020-12-18T06:07:25.152" v="340"/>
          <ac:spMkLst>
            <pc:docMk/>
            <pc:sldMk cId="1763805278" sldId="1199"/>
            <ac:spMk id="15" creationId="{C131F235-6FB6-49D5-A06E-3249AE09E28F}"/>
          </ac:spMkLst>
        </pc:spChg>
      </pc:sldChg>
      <pc:sldChg chg="del ord">
        <pc:chgData name="Summer Jung" userId="f55f4652-1e45-4b38-b176-15d95abb47eb" providerId="ADAL" clId="{B4EA583D-C831-4608-BF0D-52B7593DA9ED}" dt="2020-12-18T06:15:26.275" v="714" actId="2696"/>
        <pc:sldMkLst>
          <pc:docMk/>
          <pc:sldMk cId="1118990456" sldId="1200"/>
        </pc:sldMkLst>
      </pc:sldChg>
      <pc:sldChg chg="add del">
        <pc:chgData name="Summer Jung" userId="f55f4652-1e45-4b38-b176-15d95abb47eb" providerId="ADAL" clId="{B4EA583D-C831-4608-BF0D-52B7593DA9ED}" dt="2020-12-22T01:49:32.833" v="1988" actId="2696"/>
        <pc:sldMkLst>
          <pc:docMk/>
          <pc:sldMk cId="2173781848" sldId="1200"/>
        </pc:sldMkLst>
      </pc:sldChg>
      <pc:sldChg chg="modSp">
        <pc:chgData name="Summer Jung" userId="f55f4652-1e45-4b38-b176-15d95abb47eb" providerId="ADAL" clId="{B4EA583D-C831-4608-BF0D-52B7593DA9ED}" dt="2020-12-18T06:11:47.670" v="514" actId="20577"/>
        <pc:sldMkLst>
          <pc:docMk/>
          <pc:sldMk cId="193199022" sldId="1203"/>
        </pc:sldMkLst>
        <pc:spChg chg="mod">
          <ac:chgData name="Summer Jung" userId="f55f4652-1e45-4b38-b176-15d95abb47eb" providerId="ADAL" clId="{B4EA583D-C831-4608-BF0D-52B7593DA9ED}" dt="2020-12-18T06:11:47.670" v="514" actId="20577"/>
          <ac:spMkLst>
            <pc:docMk/>
            <pc:sldMk cId="193199022" sldId="1203"/>
            <ac:spMk id="2" creationId="{AF902229-82B2-4173-816B-E26766B8FD95}"/>
          </ac:spMkLst>
        </pc:spChg>
      </pc:sldChg>
      <pc:sldChg chg="modNotesTx">
        <pc:chgData name="Summer Jung" userId="f55f4652-1e45-4b38-b176-15d95abb47eb" providerId="ADAL" clId="{B4EA583D-C831-4608-BF0D-52B7593DA9ED}" dt="2020-12-22T01:49:13.841" v="1987" actId="20577"/>
        <pc:sldMkLst>
          <pc:docMk/>
          <pc:sldMk cId="2977100634" sldId="1205"/>
        </pc:sldMkLst>
      </pc:sldChg>
      <pc:sldChg chg="addSp delSp modSp modNotesTx">
        <pc:chgData name="Summer Jung" userId="f55f4652-1e45-4b38-b176-15d95abb47eb" providerId="ADAL" clId="{B4EA583D-C831-4608-BF0D-52B7593DA9ED}" dt="2020-12-18T08:29:23.278" v="738" actId="12789"/>
        <pc:sldMkLst>
          <pc:docMk/>
          <pc:sldMk cId="3655562622" sldId="1220"/>
        </pc:sldMkLst>
        <pc:spChg chg="add mod">
          <ac:chgData name="Summer Jung" userId="f55f4652-1e45-4b38-b176-15d95abb47eb" providerId="ADAL" clId="{B4EA583D-C831-4608-BF0D-52B7593DA9ED}" dt="2020-12-18T08:29:12.299" v="727" actId="164"/>
          <ac:spMkLst>
            <pc:docMk/>
            <pc:sldMk cId="3655562622" sldId="1220"/>
            <ac:spMk id="2" creationId="{B536E713-C080-41ED-A3F5-8E65C3DCD144}"/>
          </ac:spMkLst>
        </pc:spChg>
        <pc:spChg chg="del">
          <ac:chgData name="Summer Jung" userId="f55f4652-1e45-4b38-b176-15d95abb47eb" providerId="ADAL" clId="{B4EA583D-C831-4608-BF0D-52B7593DA9ED}" dt="2020-12-18T06:02:08.317" v="59" actId="478"/>
          <ac:spMkLst>
            <pc:docMk/>
            <pc:sldMk cId="3655562622" sldId="1220"/>
            <ac:spMk id="10" creationId="{D48DCCFA-B38F-4FA6-AE9B-B12C005CA65F}"/>
          </ac:spMkLst>
        </pc:spChg>
        <pc:spChg chg="mod">
          <ac:chgData name="Summer Jung" userId="f55f4652-1e45-4b38-b176-15d95abb47eb" providerId="ADAL" clId="{B4EA583D-C831-4608-BF0D-52B7593DA9ED}" dt="2020-12-18T08:29:12.299" v="727" actId="164"/>
          <ac:spMkLst>
            <pc:docMk/>
            <pc:sldMk cId="3655562622" sldId="1220"/>
            <ac:spMk id="11" creationId="{52333B5B-41A9-403C-8817-DE3940EFA426}"/>
          </ac:spMkLst>
        </pc:spChg>
        <pc:spChg chg="mod">
          <ac:chgData name="Summer Jung" userId="f55f4652-1e45-4b38-b176-15d95abb47eb" providerId="ADAL" clId="{B4EA583D-C831-4608-BF0D-52B7593DA9ED}" dt="2020-12-18T08:29:12.299" v="727" actId="164"/>
          <ac:spMkLst>
            <pc:docMk/>
            <pc:sldMk cId="3655562622" sldId="1220"/>
            <ac:spMk id="12" creationId="{9E3CAC41-84F6-4F02-95BC-B225C3A0E727}"/>
          </ac:spMkLst>
        </pc:spChg>
        <pc:grpChg chg="add mod">
          <ac:chgData name="Summer Jung" userId="f55f4652-1e45-4b38-b176-15d95abb47eb" providerId="ADAL" clId="{B4EA583D-C831-4608-BF0D-52B7593DA9ED}" dt="2020-12-18T08:29:23.278" v="738" actId="12789"/>
          <ac:grpSpMkLst>
            <pc:docMk/>
            <pc:sldMk cId="3655562622" sldId="1220"/>
            <ac:grpSpMk id="3" creationId="{A4203FBE-808B-4D2A-8DC7-8CA8B188BB85}"/>
          </ac:grpSpMkLst>
        </pc:grpChg>
        <pc:cxnChg chg="mod">
          <ac:chgData name="Summer Jung" userId="f55f4652-1e45-4b38-b176-15d95abb47eb" providerId="ADAL" clId="{B4EA583D-C831-4608-BF0D-52B7593DA9ED}" dt="2020-12-18T08:29:12.299" v="727" actId="164"/>
          <ac:cxnSpMkLst>
            <pc:docMk/>
            <pc:sldMk cId="3655562622" sldId="1220"/>
            <ac:cxnSpMk id="13" creationId="{AEA2E95B-2CD2-40F8-90D3-228B1CB64ACE}"/>
          </ac:cxnSpMkLst>
        </pc:cxnChg>
      </pc:sldChg>
    </pc:docChg>
  </pc:docChgLst>
  <pc:docChgLst>
    <pc:chgData name="Summer Jung" userId="f55f4652-1e45-4b38-b176-15d95abb47eb" providerId="ADAL" clId="{FDF54E21-179B-496D-91F1-7FA1CAA32888}"/>
    <pc:docChg chg="undo custSel addSld delSld modSld sldOrd">
      <pc:chgData name="Summer Jung" userId="f55f4652-1e45-4b38-b176-15d95abb47eb" providerId="ADAL" clId="{FDF54E21-179B-496D-91F1-7FA1CAA32888}" dt="2020-12-14T05:43:14.412" v="12046" actId="1036"/>
      <pc:docMkLst>
        <pc:docMk/>
      </pc:docMkLst>
      <pc:sldChg chg="addSp modSp">
        <pc:chgData name="Summer Jung" userId="f55f4652-1e45-4b38-b176-15d95abb47eb" providerId="ADAL" clId="{FDF54E21-179B-496D-91F1-7FA1CAA32888}" dt="2020-12-14T05:39:37.968" v="12031" actId="1036"/>
        <pc:sldMkLst>
          <pc:docMk/>
          <pc:sldMk cId="881424782" sldId="410"/>
        </pc:sldMkLst>
        <pc:spChg chg="mod">
          <ac:chgData name="Summer Jung" userId="f55f4652-1e45-4b38-b176-15d95abb47eb" providerId="ADAL" clId="{FDF54E21-179B-496D-91F1-7FA1CAA32888}" dt="2020-12-14T05:39:34.658" v="12024" actId="1035"/>
          <ac:spMkLst>
            <pc:docMk/>
            <pc:sldMk cId="881424782" sldId="410"/>
            <ac:spMk id="2" creationId="{377DF782-1E82-4F35-AD0F-55C615AD62D1}"/>
          </ac:spMkLst>
        </pc:spChg>
        <pc:picChg chg="add mod">
          <ac:chgData name="Summer Jung" userId="f55f4652-1e45-4b38-b176-15d95abb47eb" providerId="ADAL" clId="{FDF54E21-179B-496D-91F1-7FA1CAA32888}" dt="2020-12-14T05:39:37.968" v="12031" actId="1036"/>
          <ac:picMkLst>
            <pc:docMk/>
            <pc:sldMk cId="881424782" sldId="410"/>
            <ac:picMk id="3" creationId="{57B38449-AC8F-4BCF-BE54-8D7B4EAFE098}"/>
          </ac:picMkLst>
        </pc:picChg>
      </pc:sldChg>
      <pc:sldChg chg="del modNotesTx">
        <pc:chgData name="Summer Jung" userId="f55f4652-1e45-4b38-b176-15d95abb47eb" providerId="ADAL" clId="{FDF54E21-179B-496D-91F1-7FA1CAA32888}" dt="2020-12-11T04:52:33.083" v="8784" actId="2696"/>
        <pc:sldMkLst>
          <pc:docMk/>
          <pc:sldMk cId="46344292" sldId="500"/>
        </pc:sldMkLst>
      </pc:sldChg>
      <pc:sldChg chg="delSp del">
        <pc:chgData name="Summer Jung" userId="f55f4652-1e45-4b38-b176-15d95abb47eb" providerId="ADAL" clId="{FDF54E21-179B-496D-91F1-7FA1CAA32888}" dt="2020-12-11T04:56:00.119" v="8954" actId="2696"/>
        <pc:sldMkLst>
          <pc:docMk/>
          <pc:sldMk cId="2484684575" sldId="501"/>
        </pc:sldMkLst>
        <pc:spChg chg="del">
          <ac:chgData name="Summer Jung" userId="f55f4652-1e45-4b38-b176-15d95abb47eb" providerId="ADAL" clId="{FDF54E21-179B-496D-91F1-7FA1CAA32888}" dt="2020-12-10T06:19:23.049" v="2" actId="478"/>
          <ac:spMkLst>
            <pc:docMk/>
            <pc:sldMk cId="2484684575" sldId="501"/>
            <ac:spMk id="7" creationId="{8C8A12F1-E8E4-48E9-B1CA-54FEDF588CDB}"/>
          </ac:spMkLst>
        </pc:spChg>
      </pc:sldChg>
      <pc:sldChg chg="delSp del">
        <pc:chgData name="Summer Jung" userId="f55f4652-1e45-4b38-b176-15d95abb47eb" providerId="ADAL" clId="{FDF54E21-179B-496D-91F1-7FA1CAA32888}" dt="2020-12-11T04:51:57.164" v="8780" actId="2696"/>
        <pc:sldMkLst>
          <pc:docMk/>
          <pc:sldMk cId="2665811471" sldId="513"/>
        </pc:sldMkLst>
        <pc:spChg chg="del">
          <ac:chgData name="Summer Jung" userId="f55f4652-1e45-4b38-b176-15d95abb47eb" providerId="ADAL" clId="{FDF54E21-179B-496D-91F1-7FA1CAA32888}" dt="2020-12-10T06:19:16.221" v="0" actId="478"/>
          <ac:spMkLst>
            <pc:docMk/>
            <pc:sldMk cId="2665811471" sldId="513"/>
            <ac:spMk id="8" creationId="{B56AA82C-D19A-414A-9F76-74D8BC469A95}"/>
          </ac:spMkLst>
        </pc:spChg>
      </pc:sldChg>
      <pc:sldChg chg="del">
        <pc:chgData name="Summer Jung" userId="f55f4652-1e45-4b38-b176-15d95abb47eb" providerId="ADAL" clId="{FDF54E21-179B-496D-91F1-7FA1CAA32888}" dt="2020-12-11T04:49:50.806" v="8717" actId="2696"/>
        <pc:sldMkLst>
          <pc:docMk/>
          <pc:sldMk cId="3502671548" sldId="523"/>
        </pc:sldMkLst>
      </pc:sldChg>
      <pc:sldChg chg="delSp add del">
        <pc:chgData name="Summer Jung" userId="f55f4652-1e45-4b38-b176-15d95abb47eb" providerId="ADAL" clId="{FDF54E21-179B-496D-91F1-7FA1CAA32888}" dt="2020-12-14T05:37:23.983" v="11995" actId="478"/>
        <pc:sldMkLst>
          <pc:docMk/>
          <pc:sldMk cId="3212496519" sldId="524"/>
        </pc:sldMkLst>
        <pc:spChg chg="del">
          <ac:chgData name="Summer Jung" userId="f55f4652-1e45-4b38-b176-15d95abb47eb" providerId="ADAL" clId="{FDF54E21-179B-496D-91F1-7FA1CAA32888}" dt="2020-12-14T05:37:23.983" v="11995" actId="478"/>
          <ac:spMkLst>
            <pc:docMk/>
            <pc:sldMk cId="3212496519" sldId="524"/>
            <ac:spMk id="4" creationId="{AC02A234-3D60-443A-A38F-0AE513A73D92}"/>
          </ac:spMkLst>
        </pc:spChg>
      </pc:sldChg>
      <pc:sldChg chg="del">
        <pc:chgData name="Summer Jung" userId="f55f4652-1e45-4b38-b176-15d95abb47eb" providerId="ADAL" clId="{FDF54E21-179B-496D-91F1-7FA1CAA32888}" dt="2020-12-11T04:59:11.222" v="9016" actId="2696"/>
        <pc:sldMkLst>
          <pc:docMk/>
          <pc:sldMk cId="2026150410" sldId="525"/>
        </pc:sldMkLst>
      </pc:sldChg>
      <pc:sldChg chg="del">
        <pc:chgData name="Summer Jung" userId="f55f4652-1e45-4b38-b176-15d95abb47eb" providerId="ADAL" clId="{FDF54E21-179B-496D-91F1-7FA1CAA32888}" dt="2020-12-11T05:00:04.869" v="9057" actId="2696"/>
        <pc:sldMkLst>
          <pc:docMk/>
          <pc:sldMk cId="2833473608" sldId="527"/>
        </pc:sldMkLst>
      </pc:sldChg>
      <pc:sldChg chg="del">
        <pc:chgData name="Summer Jung" userId="f55f4652-1e45-4b38-b176-15d95abb47eb" providerId="ADAL" clId="{FDF54E21-179B-496D-91F1-7FA1CAA32888}" dt="2020-12-11T05:32:12.699" v="9351" actId="2696"/>
        <pc:sldMkLst>
          <pc:docMk/>
          <pc:sldMk cId="1299093961" sldId="531"/>
        </pc:sldMkLst>
      </pc:sldChg>
      <pc:sldChg chg="delSp del">
        <pc:chgData name="Summer Jung" userId="f55f4652-1e45-4b38-b176-15d95abb47eb" providerId="ADAL" clId="{FDF54E21-179B-496D-91F1-7FA1CAA32888}" dt="2020-12-11T04:57:35.623" v="8969" actId="2696"/>
        <pc:sldMkLst>
          <pc:docMk/>
          <pc:sldMk cId="4088655711" sldId="532"/>
        </pc:sldMkLst>
        <pc:spChg chg="del">
          <ac:chgData name="Summer Jung" userId="f55f4652-1e45-4b38-b176-15d95abb47eb" providerId="ADAL" clId="{FDF54E21-179B-496D-91F1-7FA1CAA32888}" dt="2020-12-10T06:19:30.899" v="4" actId="478"/>
          <ac:spMkLst>
            <pc:docMk/>
            <pc:sldMk cId="4088655711" sldId="532"/>
            <ac:spMk id="11" creationId="{9FF50CDB-2D98-4377-94E8-94912236F75B}"/>
          </ac:spMkLst>
        </pc:spChg>
      </pc:sldChg>
      <pc:sldChg chg="del">
        <pc:chgData name="Summer Jung" userId="f55f4652-1e45-4b38-b176-15d95abb47eb" providerId="ADAL" clId="{FDF54E21-179B-496D-91F1-7FA1CAA32888}" dt="2020-12-11T04:58:17.934" v="8993" actId="2696"/>
        <pc:sldMkLst>
          <pc:docMk/>
          <pc:sldMk cId="2546128534" sldId="533"/>
        </pc:sldMkLst>
      </pc:sldChg>
      <pc:sldChg chg="del">
        <pc:chgData name="Summer Jung" userId="f55f4652-1e45-4b38-b176-15d95abb47eb" providerId="ADAL" clId="{FDF54E21-179B-496D-91F1-7FA1CAA32888}" dt="2020-12-11T05:21:35.347" v="9346" actId="2696"/>
        <pc:sldMkLst>
          <pc:docMk/>
          <pc:sldMk cId="2582265535" sldId="534"/>
        </pc:sldMkLst>
      </pc:sldChg>
      <pc:sldChg chg="modSp">
        <pc:chgData name="Summer Jung" userId="f55f4652-1e45-4b38-b176-15d95abb47eb" providerId="ADAL" clId="{FDF54E21-179B-496D-91F1-7FA1CAA32888}" dt="2020-12-11T04:51:21.576" v="8749"/>
        <pc:sldMkLst>
          <pc:docMk/>
          <pc:sldMk cId="964630114" sldId="574"/>
        </pc:sldMkLst>
        <pc:spChg chg="mod">
          <ac:chgData name="Summer Jung" userId="f55f4652-1e45-4b38-b176-15d95abb47eb" providerId="ADAL" clId="{FDF54E21-179B-496D-91F1-7FA1CAA32888}" dt="2020-12-11T04:51:21.576" v="8749"/>
          <ac:spMkLst>
            <pc:docMk/>
            <pc:sldMk cId="964630114" sldId="574"/>
            <ac:spMk id="5" creationId="{1C2A4D3B-41AD-B643-AF0F-85A9BB601434}"/>
          </ac:spMkLst>
        </pc:spChg>
      </pc:sldChg>
      <pc:sldChg chg="addSp delSp modSp del">
        <pc:chgData name="Summer Jung" userId="f55f4652-1e45-4b38-b176-15d95abb47eb" providerId="ADAL" clId="{FDF54E21-179B-496D-91F1-7FA1CAA32888}" dt="2020-12-11T04:49:34.927" v="8715" actId="2696"/>
        <pc:sldMkLst>
          <pc:docMk/>
          <pc:sldMk cId="347802907" sldId="575"/>
        </pc:sldMkLst>
        <pc:spChg chg="del">
          <ac:chgData name="Summer Jung" userId="f55f4652-1e45-4b38-b176-15d95abb47eb" providerId="ADAL" clId="{FDF54E21-179B-496D-91F1-7FA1CAA32888}" dt="2020-12-11T04:48:27.180" v="8671" actId="478"/>
          <ac:spMkLst>
            <pc:docMk/>
            <pc:sldMk cId="347802907" sldId="575"/>
            <ac:spMk id="3" creationId="{B310C87C-62A0-4F42-9245-0A8B46AEAECC}"/>
          </ac:spMkLst>
        </pc:spChg>
        <pc:spChg chg="add del mod">
          <ac:chgData name="Summer Jung" userId="f55f4652-1e45-4b38-b176-15d95abb47eb" providerId="ADAL" clId="{FDF54E21-179B-496D-91F1-7FA1CAA32888}" dt="2020-12-11T04:48:28.317" v="8672" actId="478"/>
          <ac:spMkLst>
            <pc:docMk/>
            <pc:sldMk cId="347802907" sldId="575"/>
            <ac:spMk id="6" creationId="{8D9CDD53-6F55-441E-8673-A2F362C53C4B}"/>
          </ac:spMkLst>
        </pc:spChg>
      </pc:sldChg>
      <pc:sldChg chg="delSp del">
        <pc:chgData name="Summer Jung" userId="f55f4652-1e45-4b38-b176-15d95abb47eb" providerId="ADAL" clId="{FDF54E21-179B-496D-91F1-7FA1CAA32888}" dt="2020-12-11T04:56:32.990" v="8957" actId="2696"/>
        <pc:sldMkLst>
          <pc:docMk/>
          <pc:sldMk cId="432613280" sldId="577"/>
        </pc:sldMkLst>
        <pc:spChg chg="del">
          <ac:chgData name="Summer Jung" userId="f55f4652-1e45-4b38-b176-15d95abb47eb" providerId="ADAL" clId="{FDF54E21-179B-496D-91F1-7FA1CAA32888}" dt="2020-12-10T06:19:27.329" v="3" actId="478"/>
          <ac:spMkLst>
            <pc:docMk/>
            <pc:sldMk cId="432613280" sldId="577"/>
            <ac:spMk id="11" creationId="{9FF50CDB-2D98-4377-94E8-94912236F75B}"/>
          </ac:spMkLst>
        </pc:spChg>
      </pc:sldChg>
      <pc:sldChg chg="delSp del">
        <pc:chgData name="Summer Jung" userId="f55f4652-1e45-4b38-b176-15d95abb47eb" providerId="ADAL" clId="{FDF54E21-179B-496D-91F1-7FA1CAA32888}" dt="2020-12-10T07:34:19.178" v="2211" actId="2696"/>
        <pc:sldMkLst>
          <pc:docMk/>
          <pc:sldMk cId="1178484525" sldId="578"/>
        </pc:sldMkLst>
        <pc:spChg chg="del">
          <ac:chgData name="Summer Jung" userId="f55f4652-1e45-4b38-b176-15d95abb47eb" providerId="ADAL" clId="{FDF54E21-179B-496D-91F1-7FA1CAA32888}" dt="2020-12-10T06:19:36.313" v="5" actId="478"/>
          <ac:spMkLst>
            <pc:docMk/>
            <pc:sldMk cId="1178484525" sldId="578"/>
            <ac:spMk id="8" creationId="{B56AA82C-D19A-414A-9F76-74D8BC469A95}"/>
          </ac:spMkLst>
        </pc:spChg>
      </pc:sldChg>
      <pc:sldChg chg="delSp add">
        <pc:chgData name="Summer Jung" userId="f55f4652-1e45-4b38-b176-15d95abb47eb" providerId="ADAL" clId="{FDF54E21-179B-496D-91F1-7FA1CAA32888}" dt="2020-12-14T05:38:33.225" v="12009" actId="478"/>
        <pc:sldMkLst>
          <pc:docMk/>
          <pc:sldMk cId="1499268245" sldId="579"/>
        </pc:sldMkLst>
        <pc:spChg chg="del">
          <ac:chgData name="Summer Jung" userId="f55f4652-1e45-4b38-b176-15d95abb47eb" providerId="ADAL" clId="{FDF54E21-179B-496D-91F1-7FA1CAA32888}" dt="2020-12-14T05:38:33.225" v="12009" actId="478"/>
          <ac:spMkLst>
            <pc:docMk/>
            <pc:sldMk cId="1499268245" sldId="579"/>
            <ac:spMk id="4" creationId="{6807D8FE-0CEC-4C2E-BE9A-523E88DD875C}"/>
          </ac:spMkLst>
        </pc:spChg>
      </pc:sldChg>
      <pc:sldChg chg="delSp del">
        <pc:chgData name="Summer Jung" userId="f55f4652-1e45-4b38-b176-15d95abb47eb" providerId="ADAL" clId="{FDF54E21-179B-496D-91F1-7FA1CAA32888}" dt="2020-12-11T04:53:58.750" v="8845" actId="2696"/>
        <pc:sldMkLst>
          <pc:docMk/>
          <pc:sldMk cId="3156070687" sldId="579"/>
        </pc:sldMkLst>
        <pc:spChg chg="del">
          <ac:chgData name="Summer Jung" userId="f55f4652-1e45-4b38-b176-15d95abb47eb" providerId="ADAL" clId="{FDF54E21-179B-496D-91F1-7FA1CAA32888}" dt="2020-12-10T06:19:19.704" v="1" actId="478"/>
          <ac:spMkLst>
            <pc:docMk/>
            <pc:sldMk cId="3156070687" sldId="579"/>
            <ac:spMk id="6" creationId="{2A1FCD6A-C513-4628-AEB0-7071F0E084A1}"/>
          </ac:spMkLst>
        </pc:spChg>
      </pc:sldChg>
      <pc:sldChg chg="del">
        <pc:chgData name="Summer Jung" userId="f55f4652-1e45-4b38-b176-15d95abb47eb" providerId="ADAL" clId="{FDF54E21-179B-496D-91F1-7FA1CAA32888}" dt="2020-12-10T07:31:37.102" v="2083" actId="2696"/>
        <pc:sldMkLst>
          <pc:docMk/>
          <pc:sldMk cId="756493490" sldId="580"/>
        </pc:sldMkLst>
      </pc:sldChg>
      <pc:sldChg chg="delSp add del">
        <pc:chgData name="Summer Jung" userId="f55f4652-1e45-4b38-b176-15d95abb47eb" providerId="ADAL" clId="{FDF54E21-179B-496D-91F1-7FA1CAA32888}" dt="2020-12-11T05:02:03.901" v="9091" actId="2696"/>
        <pc:sldMkLst>
          <pc:docMk/>
          <pc:sldMk cId="3292314749" sldId="580"/>
        </pc:sldMkLst>
        <pc:picChg chg="del">
          <ac:chgData name="Summer Jung" userId="f55f4652-1e45-4b38-b176-15d95abb47eb" providerId="ADAL" clId="{FDF54E21-179B-496D-91F1-7FA1CAA32888}" dt="2020-12-11T05:01:59.806" v="9088"/>
          <ac:picMkLst>
            <pc:docMk/>
            <pc:sldMk cId="3292314749" sldId="580"/>
            <ac:picMk id="5" creationId="{B136E8BF-CA14-4F2D-A542-30DB8D6FB113}"/>
          </ac:picMkLst>
        </pc:picChg>
      </pc:sldChg>
      <pc:sldChg chg="delSp add">
        <pc:chgData name="Summer Jung" userId="f55f4652-1e45-4b38-b176-15d95abb47eb" providerId="ADAL" clId="{FDF54E21-179B-496D-91F1-7FA1CAA32888}" dt="2020-12-14T05:38:30.496" v="12008" actId="478"/>
        <pc:sldMkLst>
          <pc:docMk/>
          <pc:sldMk cId="4166883953" sldId="580"/>
        </pc:sldMkLst>
        <pc:spChg chg="del">
          <ac:chgData name="Summer Jung" userId="f55f4652-1e45-4b38-b176-15d95abb47eb" providerId="ADAL" clId="{FDF54E21-179B-496D-91F1-7FA1CAA32888}" dt="2020-12-14T05:38:30.496" v="12008" actId="478"/>
          <ac:spMkLst>
            <pc:docMk/>
            <pc:sldMk cId="4166883953" sldId="580"/>
            <ac:spMk id="4" creationId="{ED534475-4BDB-4B6D-BB2A-8E50EA3EDA86}"/>
          </ac:spMkLst>
        </pc:spChg>
      </pc:sldChg>
      <pc:sldChg chg="del">
        <pc:chgData name="Summer Jung" userId="f55f4652-1e45-4b38-b176-15d95abb47eb" providerId="ADAL" clId="{FDF54E21-179B-496D-91F1-7FA1CAA32888}" dt="2020-12-10T07:31:37.095" v="2082" actId="2696"/>
        <pc:sldMkLst>
          <pc:docMk/>
          <pc:sldMk cId="1268308481" sldId="581"/>
        </pc:sldMkLst>
      </pc:sldChg>
      <pc:sldChg chg="delSp add">
        <pc:chgData name="Summer Jung" userId="f55f4652-1e45-4b38-b176-15d95abb47eb" providerId="ADAL" clId="{FDF54E21-179B-496D-91F1-7FA1CAA32888}" dt="2020-12-14T05:38:24.097" v="12007" actId="478"/>
        <pc:sldMkLst>
          <pc:docMk/>
          <pc:sldMk cId="3978710457" sldId="581"/>
        </pc:sldMkLst>
        <pc:spChg chg="del">
          <ac:chgData name="Summer Jung" userId="f55f4652-1e45-4b38-b176-15d95abb47eb" providerId="ADAL" clId="{FDF54E21-179B-496D-91F1-7FA1CAA32888}" dt="2020-12-14T05:38:24.097" v="12007" actId="478"/>
          <ac:spMkLst>
            <pc:docMk/>
            <pc:sldMk cId="3978710457" sldId="581"/>
            <ac:spMk id="4" creationId="{4F6512C2-DD43-429D-88EA-F09BAA313915}"/>
          </ac:spMkLst>
        </pc:spChg>
      </pc:sldChg>
      <pc:sldChg chg="delSp add del">
        <pc:chgData name="Summer Jung" userId="f55f4652-1e45-4b38-b176-15d95abb47eb" providerId="ADAL" clId="{FDF54E21-179B-496D-91F1-7FA1CAA32888}" dt="2020-12-11T05:02:03.901" v="9090" actId="2696"/>
        <pc:sldMkLst>
          <pc:docMk/>
          <pc:sldMk cId="4188491862" sldId="581"/>
        </pc:sldMkLst>
        <pc:picChg chg="del">
          <ac:chgData name="Summer Jung" userId="f55f4652-1e45-4b38-b176-15d95abb47eb" providerId="ADAL" clId="{FDF54E21-179B-496D-91F1-7FA1CAA32888}" dt="2020-12-11T05:01:55.449" v="9086"/>
          <ac:picMkLst>
            <pc:docMk/>
            <pc:sldMk cId="4188491862" sldId="581"/>
            <ac:picMk id="3" creationId="{63A32775-9742-4996-9549-CED9B642D114}"/>
          </ac:picMkLst>
        </pc:picChg>
      </pc:sldChg>
      <pc:sldChg chg="modSp add">
        <pc:chgData name="Summer Jung" userId="f55f4652-1e45-4b38-b176-15d95abb47eb" providerId="ADAL" clId="{FDF54E21-179B-496D-91F1-7FA1CAA32888}" dt="2020-12-14T04:51:20.312" v="10863" actId="1036"/>
        <pc:sldMkLst>
          <pc:docMk/>
          <pc:sldMk cId="1363758984" sldId="582"/>
        </pc:sldMkLst>
        <pc:spChg chg="mod">
          <ac:chgData name="Summer Jung" userId="f55f4652-1e45-4b38-b176-15d95abb47eb" providerId="ADAL" clId="{FDF54E21-179B-496D-91F1-7FA1CAA32888}" dt="2020-12-10T06:51:13.806" v="347" actId="2711"/>
          <ac:spMkLst>
            <pc:docMk/>
            <pc:sldMk cId="1363758984" sldId="582"/>
            <ac:spMk id="5" creationId="{ABB6BD16-77ED-4F18-B0D3-91E5589B5957}"/>
          </ac:spMkLst>
        </pc:spChg>
        <pc:spChg chg="mod">
          <ac:chgData name="Summer Jung" userId="f55f4652-1e45-4b38-b176-15d95abb47eb" providerId="ADAL" clId="{FDF54E21-179B-496D-91F1-7FA1CAA32888}" dt="2020-12-14T04:51:20.312" v="10863" actId="1036"/>
          <ac:spMkLst>
            <pc:docMk/>
            <pc:sldMk cId="1363758984" sldId="582"/>
            <ac:spMk id="6" creationId="{DD752C94-0265-46D8-AAC3-B650362F4FD8}"/>
          </ac:spMkLst>
        </pc:spChg>
      </pc:sldChg>
      <pc:sldChg chg="modSp add modNotesTx">
        <pc:chgData name="Summer Jung" userId="f55f4652-1e45-4b38-b176-15d95abb47eb" providerId="ADAL" clId="{FDF54E21-179B-496D-91F1-7FA1CAA32888}" dt="2020-12-14T05:25:39.763" v="11957" actId="20577"/>
        <pc:sldMkLst>
          <pc:docMk/>
          <pc:sldMk cId="981642986" sldId="583"/>
        </pc:sldMkLst>
        <pc:spChg chg="mod">
          <ac:chgData name="Summer Jung" userId="f55f4652-1e45-4b38-b176-15d95abb47eb" providerId="ADAL" clId="{FDF54E21-179B-496D-91F1-7FA1CAA32888}" dt="2020-12-10T06:51:08.040" v="346" actId="6549"/>
          <ac:spMkLst>
            <pc:docMk/>
            <pc:sldMk cId="981642986" sldId="583"/>
            <ac:spMk id="2" creationId="{AF902229-82B2-4173-816B-E26766B8FD95}"/>
          </ac:spMkLst>
        </pc:spChg>
        <pc:spChg chg="mod">
          <ac:chgData name="Summer Jung" userId="f55f4652-1e45-4b38-b176-15d95abb47eb" providerId="ADAL" clId="{FDF54E21-179B-496D-91F1-7FA1CAA32888}" dt="2020-12-10T06:59:29.804" v="648" actId="12788"/>
          <ac:spMkLst>
            <pc:docMk/>
            <pc:sldMk cId="981642986" sldId="583"/>
            <ac:spMk id="3" creationId="{3DEF8698-0C84-40D2-A587-C4B935855477}"/>
          </ac:spMkLst>
        </pc:spChg>
        <pc:spChg chg="mod">
          <ac:chgData name="Summer Jung" userId="f55f4652-1e45-4b38-b176-15d95abb47eb" providerId="ADAL" clId="{FDF54E21-179B-496D-91F1-7FA1CAA32888}" dt="2020-12-10T06:58:58.937" v="644" actId="2711"/>
          <ac:spMkLst>
            <pc:docMk/>
            <pc:sldMk cId="981642986" sldId="583"/>
            <ac:spMk id="14" creationId="{6E06A87E-4B71-4174-A8F5-44A48B1A8B8F}"/>
          </ac:spMkLst>
        </pc:spChg>
        <pc:spChg chg="mod">
          <ac:chgData name="Summer Jung" userId="f55f4652-1e45-4b38-b176-15d95abb47eb" providerId="ADAL" clId="{FDF54E21-179B-496D-91F1-7FA1CAA32888}" dt="2020-12-10T06:59:29.804" v="648" actId="12788"/>
          <ac:spMkLst>
            <pc:docMk/>
            <pc:sldMk cId="981642986" sldId="583"/>
            <ac:spMk id="31" creationId="{DBFC1058-1091-4CCA-A15B-F42D9A106BE0}"/>
          </ac:spMkLst>
        </pc:spChg>
        <pc:spChg chg="mod">
          <ac:chgData name="Summer Jung" userId="f55f4652-1e45-4b38-b176-15d95abb47eb" providerId="ADAL" clId="{FDF54E21-179B-496D-91F1-7FA1CAA32888}" dt="2020-12-10T06:59:29.804" v="648" actId="12788"/>
          <ac:spMkLst>
            <pc:docMk/>
            <pc:sldMk cId="981642986" sldId="583"/>
            <ac:spMk id="33" creationId="{E85D564D-C7BB-4589-829A-61AC989304CC}"/>
          </ac:spMkLst>
        </pc:spChg>
        <pc:spChg chg="mod">
          <ac:chgData name="Summer Jung" userId="f55f4652-1e45-4b38-b176-15d95abb47eb" providerId="ADAL" clId="{FDF54E21-179B-496D-91F1-7FA1CAA32888}" dt="2020-12-11T04:53:41.281" v="8842"/>
          <ac:spMkLst>
            <pc:docMk/>
            <pc:sldMk cId="981642986" sldId="583"/>
            <ac:spMk id="34" creationId="{FD7C4831-4D95-49CB-A38A-46BB509F9D58}"/>
          </ac:spMkLst>
        </pc:spChg>
        <pc:spChg chg="mod">
          <ac:chgData name="Summer Jung" userId="f55f4652-1e45-4b38-b176-15d95abb47eb" providerId="ADAL" clId="{FDF54E21-179B-496D-91F1-7FA1CAA32888}" dt="2020-12-10T06:59:10.465" v="645" actId="552"/>
          <ac:spMkLst>
            <pc:docMk/>
            <pc:sldMk cId="981642986" sldId="583"/>
            <ac:spMk id="35" creationId="{43D95895-E7EC-40E6-9999-B55DB488421C}"/>
          </ac:spMkLst>
        </pc:spChg>
        <pc:spChg chg="mod">
          <ac:chgData name="Summer Jung" userId="f55f4652-1e45-4b38-b176-15d95abb47eb" providerId="ADAL" clId="{FDF54E21-179B-496D-91F1-7FA1CAA32888}" dt="2020-12-10T06:59:10.465" v="645" actId="552"/>
          <ac:spMkLst>
            <pc:docMk/>
            <pc:sldMk cId="981642986" sldId="583"/>
            <ac:spMk id="37" creationId="{26A6E398-4C8B-4CE1-A110-73C0E0915AF2}"/>
          </ac:spMkLst>
        </pc:spChg>
        <pc:spChg chg="mod">
          <ac:chgData name="Summer Jung" userId="f55f4652-1e45-4b38-b176-15d95abb47eb" providerId="ADAL" clId="{FDF54E21-179B-496D-91F1-7FA1CAA32888}" dt="2020-12-10T06:58:58.937" v="644" actId="2711"/>
          <ac:spMkLst>
            <pc:docMk/>
            <pc:sldMk cId="981642986" sldId="583"/>
            <ac:spMk id="39" creationId="{1742849F-C8CF-4BF6-B5E9-29E779F0238E}"/>
          </ac:spMkLst>
        </pc:spChg>
      </pc:sldChg>
      <pc:sldChg chg="modSp add del">
        <pc:chgData name="Summer Jung" userId="f55f4652-1e45-4b38-b176-15d95abb47eb" providerId="ADAL" clId="{FDF54E21-179B-496D-91F1-7FA1CAA32888}" dt="2020-12-11T05:00:37.283" v="9080" actId="2696"/>
        <pc:sldMkLst>
          <pc:docMk/>
          <pc:sldMk cId="1943034433" sldId="584"/>
        </pc:sldMkLst>
        <pc:spChg chg="mod">
          <ac:chgData name="Summer Jung" userId="f55f4652-1e45-4b38-b176-15d95abb47eb" providerId="ADAL" clId="{FDF54E21-179B-496D-91F1-7FA1CAA32888}" dt="2020-12-11T05:00:27.418" v="9078" actId="27636"/>
          <ac:spMkLst>
            <pc:docMk/>
            <pc:sldMk cId="1943034433" sldId="584"/>
            <ac:spMk id="6" creationId="{DD752C94-0265-46D8-AAC3-B650362F4FD8}"/>
          </ac:spMkLst>
        </pc:spChg>
      </pc:sldChg>
      <pc:sldChg chg="modSp add modNotesTx">
        <pc:chgData name="Summer Jung" userId="f55f4652-1e45-4b38-b176-15d95abb47eb" providerId="ADAL" clId="{FDF54E21-179B-496D-91F1-7FA1CAA32888}" dt="2020-12-11T04:53:56.227" v="8844" actId="20577"/>
        <pc:sldMkLst>
          <pc:docMk/>
          <pc:sldMk cId="1956456623" sldId="585"/>
        </pc:sldMkLst>
        <pc:spChg chg="mod">
          <ac:chgData name="Summer Jung" userId="f55f4652-1e45-4b38-b176-15d95abb47eb" providerId="ADAL" clId="{FDF54E21-179B-496D-91F1-7FA1CAA32888}" dt="2020-12-10T07:25:08.196" v="1750"/>
          <ac:spMkLst>
            <pc:docMk/>
            <pc:sldMk cId="1956456623" sldId="585"/>
            <ac:spMk id="5" creationId="{D25A01BB-9887-4DB5-996E-F8EF047C8B93}"/>
          </ac:spMkLst>
        </pc:spChg>
      </pc:sldChg>
      <pc:sldChg chg="modSp add">
        <pc:chgData name="Summer Jung" userId="f55f4652-1e45-4b38-b176-15d95abb47eb" providerId="ADAL" clId="{FDF54E21-179B-496D-91F1-7FA1CAA32888}" dt="2020-12-11T05:32:38.649" v="9358" actId="2711"/>
        <pc:sldMkLst>
          <pc:docMk/>
          <pc:sldMk cId="3769063567" sldId="586"/>
        </pc:sldMkLst>
        <pc:spChg chg="mod">
          <ac:chgData name="Summer Jung" userId="f55f4652-1e45-4b38-b176-15d95abb47eb" providerId="ADAL" clId="{FDF54E21-179B-496D-91F1-7FA1CAA32888}" dt="2020-12-11T05:32:38.649" v="9358" actId="2711"/>
          <ac:spMkLst>
            <pc:docMk/>
            <pc:sldMk cId="3769063567" sldId="586"/>
            <ac:spMk id="2" creationId="{AF902229-82B2-4173-816B-E26766B8FD95}"/>
          </ac:spMkLst>
        </pc:spChg>
        <pc:spChg chg="mod">
          <ac:chgData name="Summer Jung" userId="f55f4652-1e45-4b38-b176-15d95abb47eb" providerId="ADAL" clId="{FDF54E21-179B-496D-91F1-7FA1CAA32888}" dt="2020-12-11T04:54:43.797" v="8849" actId="20577"/>
          <ac:spMkLst>
            <pc:docMk/>
            <pc:sldMk cId="3769063567" sldId="586"/>
            <ac:spMk id="7" creationId="{02324A5D-0ACC-4A3B-A812-59A43E180CDE}"/>
          </ac:spMkLst>
        </pc:spChg>
      </pc:sldChg>
      <pc:sldChg chg="modSp add">
        <pc:chgData name="Summer Jung" userId="f55f4652-1e45-4b38-b176-15d95abb47eb" providerId="ADAL" clId="{FDF54E21-179B-496D-91F1-7FA1CAA32888}" dt="2020-12-11T04:51:01.917" v="8748" actId="2711"/>
        <pc:sldMkLst>
          <pc:docMk/>
          <pc:sldMk cId="3645893948" sldId="587"/>
        </pc:sldMkLst>
        <pc:spChg chg="mod">
          <ac:chgData name="Summer Jung" userId="f55f4652-1e45-4b38-b176-15d95abb47eb" providerId="ADAL" clId="{FDF54E21-179B-496D-91F1-7FA1CAA32888}" dt="2020-12-11T04:50:28.630" v="8726" actId="2711"/>
          <ac:spMkLst>
            <pc:docMk/>
            <pc:sldMk cId="3645893948" sldId="587"/>
            <ac:spMk id="2" creationId="{3AAABFB3-1595-4197-8085-9B9AD744768E}"/>
          </ac:spMkLst>
        </pc:spChg>
        <pc:spChg chg="mod">
          <ac:chgData name="Summer Jung" userId="f55f4652-1e45-4b38-b176-15d95abb47eb" providerId="ADAL" clId="{FDF54E21-179B-496D-91F1-7FA1CAA32888}" dt="2020-12-11T04:51:01.917" v="8748" actId="2711"/>
          <ac:spMkLst>
            <pc:docMk/>
            <pc:sldMk cId="3645893948" sldId="587"/>
            <ac:spMk id="3" creationId="{02784015-7155-43FD-AB26-D75380F8DCF5}"/>
          </ac:spMkLst>
        </pc:spChg>
      </pc:sldChg>
      <pc:sldChg chg="add del ord">
        <pc:chgData name="Summer Jung" userId="f55f4652-1e45-4b38-b176-15d95abb47eb" providerId="ADAL" clId="{FDF54E21-179B-496D-91F1-7FA1CAA32888}" dt="2020-12-11T04:54:51.098" v="8850" actId="2696"/>
        <pc:sldMkLst>
          <pc:docMk/>
          <pc:sldMk cId="1327673779" sldId="588"/>
        </pc:sldMkLst>
      </pc:sldChg>
      <pc:sldChg chg="addSp delSp modSp add modNotesTx">
        <pc:chgData name="Summer Jung" userId="f55f4652-1e45-4b38-b176-15d95abb47eb" providerId="ADAL" clId="{FDF54E21-179B-496D-91F1-7FA1CAA32888}" dt="2020-12-14T05:14:42.030" v="11869" actId="20577"/>
        <pc:sldMkLst>
          <pc:docMk/>
          <pc:sldMk cId="2245853356" sldId="588"/>
        </pc:sldMkLst>
        <pc:spChg chg="add del mod">
          <ac:chgData name="Summer Jung" userId="f55f4652-1e45-4b38-b176-15d95abb47eb" providerId="ADAL" clId="{FDF54E21-179B-496D-91F1-7FA1CAA32888}" dt="2020-12-14T05:00:04.892" v="10866" actId="478"/>
          <ac:spMkLst>
            <pc:docMk/>
            <pc:sldMk cId="2245853356" sldId="588"/>
            <ac:spMk id="2" creationId="{A40001E1-500A-486F-BEF8-A1B01A86116D}"/>
          </ac:spMkLst>
        </pc:spChg>
        <pc:spChg chg="del">
          <ac:chgData name="Summer Jung" userId="f55f4652-1e45-4b38-b176-15d95abb47eb" providerId="ADAL" clId="{FDF54E21-179B-496D-91F1-7FA1CAA32888}" dt="2020-12-11T05:53:27.142" v="9465" actId="478"/>
          <ac:spMkLst>
            <pc:docMk/>
            <pc:sldMk cId="2245853356" sldId="588"/>
            <ac:spMk id="4" creationId="{B248F105-19B3-444F-8AD4-3384E807AF23}"/>
          </ac:spMkLst>
        </pc:spChg>
        <pc:spChg chg="del">
          <ac:chgData name="Summer Jung" userId="f55f4652-1e45-4b38-b176-15d95abb47eb" providerId="ADAL" clId="{FDF54E21-179B-496D-91F1-7FA1CAA32888}" dt="2020-12-11T05:40:22.888" v="9376" actId="478"/>
          <ac:spMkLst>
            <pc:docMk/>
            <pc:sldMk cId="2245853356" sldId="588"/>
            <ac:spMk id="5" creationId="{ABB6BD16-77ED-4F18-B0D3-91E5589B5957}"/>
          </ac:spMkLst>
        </pc:spChg>
        <pc:spChg chg="add mod">
          <ac:chgData name="Summer Jung" userId="f55f4652-1e45-4b38-b176-15d95abb47eb" providerId="ADAL" clId="{FDF54E21-179B-496D-91F1-7FA1CAA32888}" dt="2020-12-14T05:06:33.135" v="11454"/>
          <ac:spMkLst>
            <pc:docMk/>
            <pc:sldMk cId="2245853356" sldId="588"/>
            <ac:spMk id="7" creationId="{91804F07-A05E-431E-9DA6-29ADF5E5AE70}"/>
          </ac:spMkLst>
        </pc:spChg>
        <pc:spChg chg="del">
          <ac:chgData name="Summer Jung" userId="f55f4652-1e45-4b38-b176-15d95abb47eb" providerId="ADAL" clId="{FDF54E21-179B-496D-91F1-7FA1CAA32888}" dt="2020-12-11T05:53:25.107" v="9464" actId="478"/>
          <ac:spMkLst>
            <pc:docMk/>
            <pc:sldMk cId="2245853356" sldId="588"/>
            <ac:spMk id="8" creationId="{B56AA82C-D19A-414A-9F76-74D8BC469A95}"/>
          </ac:spMkLst>
        </pc:spChg>
        <pc:spChg chg="del mod">
          <ac:chgData name="Summer Jung" userId="f55f4652-1e45-4b38-b176-15d95abb47eb" providerId="ADAL" clId="{FDF54E21-179B-496D-91F1-7FA1CAA32888}" dt="2020-12-11T06:29:48.711" v="10545" actId="478"/>
          <ac:spMkLst>
            <pc:docMk/>
            <pc:sldMk cId="2245853356" sldId="588"/>
            <ac:spMk id="9" creationId="{0E9728BE-4692-462E-B53B-FA57C8179EF3}"/>
          </ac:spMkLst>
        </pc:spChg>
        <pc:spChg chg="add mod">
          <ac:chgData name="Summer Jung" userId="f55f4652-1e45-4b38-b176-15d95abb47eb" providerId="ADAL" clId="{FDF54E21-179B-496D-91F1-7FA1CAA32888}" dt="2020-12-11T06:33:38.585" v="10849" actId="1036"/>
          <ac:spMkLst>
            <pc:docMk/>
            <pc:sldMk cId="2245853356" sldId="588"/>
            <ac:spMk id="11" creationId="{5BEF599D-2289-4628-860D-0A2342907378}"/>
          </ac:spMkLst>
        </pc:spChg>
        <pc:picChg chg="mod">
          <ac:chgData name="Summer Jung" userId="f55f4652-1e45-4b38-b176-15d95abb47eb" providerId="ADAL" clId="{FDF54E21-179B-496D-91F1-7FA1CAA32888}" dt="2020-12-11T06:33:29.545" v="10842" actId="12788"/>
          <ac:picMkLst>
            <pc:docMk/>
            <pc:sldMk cId="2245853356" sldId="588"/>
            <ac:picMk id="10" creationId="{BB11D26A-8235-4E62-8BFE-3CC85E42A389}"/>
          </ac:picMkLst>
        </pc:picChg>
      </pc:sldChg>
      <pc:sldChg chg="addSp delSp modSp add modNotesTx">
        <pc:chgData name="Summer Jung" userId="f55f4652-1e45-4b38-b176-15d95abb47eb" providerId="ADAL" clId="{FDF54E21-179B-496D-91F1-7FA1CAA32888}" dt="2020-12-14T05:43:14.412" v="12046" actId="1036"/>
        <pc:sldMkLst>
          <pc:docMk/>
          <pc:sldMk cId="1295835123" sldId="589"/>
        </pc:sldMkLst>
        <pc:spChg chg="mod">
          <ac:chgData name="Summer Jung" userId="f55f4652-1e45-4b38-b176-15d95abb47eb" providerId="ADAL" clId="{FDF54E21-179B-496D-91F1-7FA1CAA32888}" dt="2020-12-10T08:16:56.097" v="2463" actId="2711"/>
          <ac:spMkLst>
            <pc:docMk/>
            <pc:sldMk cId="1295835123" sldId="589"/>
            <ac:spMk id="5" creationId="{60142F30-0E2A-4610-BBF0-18EB42D3DBB6}"/>
          </ac:spMkLst>
        </pc:spChg>
        <pc:spChg chg="mod">
          <ac:chgData name="Summer Jung" userId="f55f4652-1e45-4b38-b176-15d95abb47eb" providerId="ADAL" clId="{FDF54E21-179B-496D-91F1-7FA1CAA32888}" dt="2020-12-14T05:43:14.412" v="12046" actId="1036"/>
          <ac:spMkLst>
            <pc:docMk/>
            <pc:sldMk cId="1295835123" sldId="589"/>
            <ac:spMk id="17" creationId="{494AC5D5-EC44-49A5-9ADE-9D4E0723758C}"/>
          </ac:spMkLst>
        </pc:spChg>
        <pc:spChg chg="mod">
          <ac:chgData name="Summer Jung" userId="f55f4652-1e45-4b38-b176-15d95abb47eb" providerId="ADAL" clId="{FDF54E21-179B-496D-91F1-7FA1CAA32888}" dt="2020-12-14T05:43:14.412" v="12046" actId="1036"/>
          <ac:spMkLst>
            <pc:docMk/>
            <pc:sldMk cId="1295835123" sldId="589"/>
            <ac:spMk id="18" creationId="{3FC62824-4C8E-4936-9F49-67ACCE451E1C}"/>
          </ac:spMkLst>
        </pc:spChg>
        <pc:spChg chg="mod ord">
          <ac:chgData name="Summer Jung" userId="f55f4652-1e45-4b38-b176-15d95abb47eb" providerId="ADAL" clId="{FDF54E21-179B-496D-91F1-7FA1CAA32888}" dt="2020-12-14T05:43:14.412" v="12046" actId="1036"/>
          <ac:spMkLst>
            <pc:docMk/>
            <pc:sldMk cId="1295835123" sldId="589"/>
            <ac:spMk id="22" creationId="{5CE4C49A-AA4F-4710-A125-C0A1EF834FC1}"/>
          </ac:spMkLst>
        </pc:spChg>
        <pc:spChg chg="del ord">
          <ac:chgData name="Summer Jung" userId="f55f4652-1e45-4b38-b176-15d95abb47eb" providerId="ADAL" clId="{FDF54E21-179B-496D-91F1-7FA1CAA32888}" dt="2020-12-10T08:40:48.997" v="2794" actId="478"/>
          <ac:spMkLst>
            <pc:docMk/>
            <pc:sldMk cId="1295835123" sldId="589"/>
            <ac:spMk id="23" creationId="{CCE29D13-788A-494E-8174-D9901AE891F1}"/>
          </ac:spMkLst>
        </pc:spChg>
        <pc:spChg chg="mod">
          <ac:chgData name="Summer Jung" userId="f55f4652-1e45-4b38-b176-15d95abb47eb" providerId="ADAL" clId="{FDF54E21-179B-496D-91F1-7FA1CAA32888}" dt="2020-12-14T05:43:14.412" v="12046" actId="1036"/>
          <ac:spMkLst>
            <pc:docMk/>
            <pc:sldMk cId="1295835123" sldId="589"/>
            <ac:spMk id="24" creationId="{B8178E66-89AC-4FDE-BA9C-3D7AC86138C2}"/>
          </ac:spMkLst>
        </pc:spChg>
        <pc:spChg chg="mod">
          <ac:chgData name="Summer Jung" userId="f55f4652-1e45-4b38-b176-15d95abb47eb" providerId="ADAL" clId="{FDF54E21-179B-496D-91F1-7FA1CAA32888}" dt="2020-12-14T05:43:14.412" v="12046" actId="1036"/>
          <ac:spMkLst>
            <pc:docMk/>
            <pc:sldMk cId="1295835123" sldId="589"/>
            <ac:spMk id="34" creationId="{D73C6E3A-7390-49B5-A4D5-1B7CC389916C}"/>
          </ac:spMkLst>
        </pc:spChg>
        <pc:grpChg chg="add mod ord">
          <ac:chgData name="Summer Jung" userId="f55f4652-1e45-4b38-b176-15d95abb47eb" providerId="ADAL" clId="{FDF54E21-179B-496D-91F1-7FA1CAA32888}" dt="2020-12-14T05:43:14.412" v="12046" actId="1036"/>
          <ac:grpSpMkLst>
            <pc:docMk/>
            <pc:sldMk cId="1295835123" sldId="589"/>
            <ac:grpSpMk id="4" creationId="{0F21372E-801B-435F-9627-4DD0D7EFA36A}"/>
          </ac:grpSpMkLst>
        </pc:grpChg>
        <pc:picChg chg="mod">
          <ac:chgData name="Summer Jung" userId="f55f4652-1e45-4b38-b176-15d95abb47eb" providerId="ADAL" clId="{FDF54E21-179B-496D-91F1-7FA1CAA32888}" dt="2020-12-10T08:40:39.553" v="2792" actId="164"/>
          <ac:picMkLst>
            <pc:docMk/>
            <pc:sldMk cId="1295835123" sldId="589"/>
            <ac:picMk id="2" creationId="{AE77F32E-EAA9-4CF8-8CCB-CA3949CC1D8D}"/>
          </ac:picMkLst>
        </pc:picChg>
        <pc:picChg chg="add mod modCrop">
          <ac:chgData name="Summer Jung" userId="f55f4652-1e45-4b38-b176-15d95abb47eb" providerId="ADAL" clId="{FDF54E21-179B-496D-91F1-7FA1CAA32888}" dt="2020-12-10T08:40:39.553" v="2792" actId="164"/>
          <ac:picMkLst>
            <pc:docMk/>
            <pc:sldMk cId="1295835123" sldId="589"/>
            <ac:picMk id="3" creationId="{8A974E5B-62A9-475C-8AEC-7022A31BB7F7}"/>
          </ac:picMkLst>
        </pc:picChg>
        <pc:picChg chg="mod">
          <ac:chgData name="Summer Jung" userId="f55f4652-1e45-4b38-b176-15d95abb47eb" providerId="ADAL" clId="{FDF54E21-179B-496D-91F1-7FA1CAA32888}" dt="2020-12-14T05:43:14.412" v="12046" actId="1036"/>
          <ac:picMkLst>
            <pc:docMk/>
            <pc:sldMk cId="1295835123" sldId="589"/>
            <ac:picMk id="15" creationId="{6A65FC41-0C7B-4F23-AF18-1D229B320E64}"/>
          </ac:picMkLst>
        </pc:picChg>
        <pc:cxnChg chg="del">
          <ac:chgData name="Summer Jung" userId="f55f4652-1e45-4b38-b176-15d95abb47eb" providerId="ADAL" clId="{FDF54E21-179B-496D-91F1-7FA1CAA32888}" dt="2020-12-10T08:40:50.873" v="2795" actId="478"/>
          <ac:cxnSpMkLst>
            <pc:docMk/>
            <pc:sldMk cId="1295835123" sldId="589"/>
            <ac:cxnSpMk id="19" creationId="{769E2AF5-999B-41EA-B0D6-F5AFD01FF64A}"/>
          </ac:cxnSpMkLst>
        </pc:cxnChg>
        <pc:cxnChg chg="mod">
          <ac:chgData name="Summer Jung" userId="f55f4652-1e45-4b38-b176-15d95abb47eb" providerId="ADAL" clId="{FDF54E21-179B-496D-91F1-7FA1CAA32888}" dt="2020-12-14T05:43:14.412" v="12046" actId="1036"/>
          <ac:cxnSpMkLst>
            <pc:docMk/>
            <pc:sldMk cId="1295835123" sldId="589"/>
            <ac:cxnSpMk id="28" creationId="{1F7B04FF-B783-4D0E-9359-29929D69E663}"/>
          </ac:cxnSpMkLst>
        </pc:cxnChg>
        <pc:cxnChg chg="mod">
          <ac:chgData name="Summer Jung" userId="f55f4652-1e45-4b38-b176-15d95abb47eb" providerId="ADAL" clId="{FDF54E21-179B-496D-91F1-7FA1CAA32888}" dt="2020-12-14T05:43:14.412" v="12046" actId="1036"/>
          <ac:cxnSpMkLst>
            <pc:docMk/>
            <pc:sldMk cId="1295835123" sldId="589"/>
            <ac:cxnSpMk id="30" creationId="{0A8AA0A4-5E9C-43BD-8066-5622FA676331}"/>
          </ac:cxnSpMkLst>
        </pc:cxnChg>
        <pc:cxnChg chg="mod">
          <ac:chgData name="Summer Jung" userId="f55f4652-1e45-4b38-b176-15d95abb47eb" providerId="ADAL" clId="{FDF54E21-179B-496D-91F1-7FA1CAA32888}" dt="2020-12-14T05:43:14.412" v="12046" actId="1036"/>
          <ac:cxnSpMkLst>
            <pc:docMk/>
            <pc:sldMk cId="1295835123" sldId="589"/>
            <ac:cxnSpMk id="33" creationId="{944533AD-1987-49EA-ACE5-D4BB7D52326D}"/>
          </ac:cxnSpMkLst>
        </pc:cxnChg>
      </pc:sldChg>
      <pc:sldChg chg="add">
        <pc:chgData name="Summer Jung" userId="f55f4652-1e45-4b38-b176-15d95abb47eb" providerId="ADAL" clId="{FDF54E21-179B-496D-91F1-7FA1CAA32888}" dt="2020-12-14T05:33:53.455" v="11967"/>
        <pc:sldMkLst>
          <pc:docMk/>
          <pc:sldMk cId="1817379587" sldId="590"/>
        </pc:sldMkLst>
      </pc:sldChg>
      <pc:sldChg chg="addSp delSp modSp add del modNotesTx">
        <pc:chgData name="Summer Jung" userId="f55f4652-1e45-4b38-b176-15d95abb47eb" providerId="ADAL" clId="{FDF54E21-179B-496D-91F1-7FA1CAA32888}" dt="2020-12-14T05:33:49.510" v="11966" actId="2696"/>
        <pc:sldMkLst>
          <pc:docMk/>
          <pc:sldMk cId="3607638781" sldId="590"/>
        </pc:sldMkLst>
        <pc:spChg chg="mod">
          <ac:chgData name="Summer Jung" userId="f55f4652-1e45-4b38-b176-15d95abb47eb" providerId="ADAL" clId="{FDF54E21-179B-496D-91F1-7FA1CAA32888}" dt="2020-12-11T01:19:48.849" v="5674" actId="20577"/>
          <ac:spMkLst>
            <pc:docMk/>
            <pc:sldMk cId="3607638781" sldId="590"/>
            <ac:spMk id="5" creationId="{6B52C1BC-B8D4-446E-927D-50A2AFDE00C0}"/>
          </ac:spMkLst>
        </pc:spChg>
        <pc:spChg chg="add mod">
          <ac:chgData name="Summer Jung" userId="f55f4652-1e45-4b38-b176-15d95abb47eb" providerId="ADAL" clId="{FDF54E21-179B-496D-91F1-7FA1CAA32888}" dt="2020-12-10T09:04:10.771" v="3975" actId="14100"/>
          <ac:spMkLst>
            <pc:docMk/>
            <pc:sldMk cId="3607638781" sldId="590"/>
            <ac:spMk id="16" creationId="{22BC6613-6EF5-4A97-9B80-142D59B3476E}"/>
          </ac:spMkLst>
        </pc:spChg>
        <pc:spChg chg="add mod">
          <ac:chgData name="Summer Jung" userId="f55f4652-1e45-4b38-b176-15d95abb47eb" providerId="ADAL" clId="{FDF54E21-179B-496D-91F1-7FA1CAA32888}" dt="2020-12-10T09:04:22.301" v="3982" actId="1035"/>
          <ac:spMkLst>
            <pc:docMk/>
            <pc:sldMk cId="3607638781" sldId="590"/>
            <ac:spMk id="17" creationId="{4F748E21-2A0C-443C-A168-0063B22C7605}"/>
          </ac:spMkLst>
        </pc:spChg>
        <pc:spChg chg="mod">
          <ac:chgData name="Summer Jung" userId="f55f4652-1e45-4b38-b176-15d95abb47eb" providerId="ADAL" clId="{FDF54E21-179B-496D-91F1-7FA1CAA32888}" dt="2020-12-10T09:03:45.046" v="3965" actId="14100"/>
          <ac:spMkLst>
            <pc:docMk/>
            <pc:sldMk cId="3607638781" sldId="590"/>
            <ac:spMk id="20" creationId="{8C72036E-D78F-4D4F-B1BF-163F3697F409}"/>
          </ac:spMkLst>
        </pc:spChg>
        <pc:spChg chg="mod">
          <ac:chgData name="Summer Jung" userId="f55f4652-1e45-4b38-b176-15d95abb47eb" providerId="ADAL" clId="{FDF54E21-179B-496D-91F1-7FA1CAA32888}" dt="2020-12-11T04:56:09.916" v="8955" actId="14100"/>
          <ac:spMkLst>
            <pc:docMk/>
            <pc:sldMk cId="3607638781" sldId="590"/>
            <ac:spMk id="23" creationId="{0C5D0603-84CC-4432-9AD3-FA4A5FD99323}"/>
          </ac:spMkLst>
        </pc:spChg>
        <pc:spChg chg="mod">
          <ac:chgData name="Summer Jung" userId="f55f4652-1e45-4b38-b176-15d95abb47eb" providerId="ADAL" clId="{FDF54E21-179B-496D-91F1-7FA1CAA32888}" dt="2020-12-10T08:52:08.634" v="3531" actId="1036"/>
          <ac:spMkLst>
            <pc:docMk/>
            <pc:sldMk cId="3607638781" sldId="590"/>
            <ac:spMk id="28" creationId="{0A814512-60FC-4037-A021-EC46F9ABA40D}"/>
          </ac:spMkLst>
        </pc:spChg>
        <pc:picChg chg="add mod ord modCrop">
          <ac:chgData name="Summer Jung" userId="f55f4652-1e45-4b38-b176-15d95abb47eb" providerId="ADAL" clId="{FDF54E21-179B-496D-91F1-7FA1CAA32888}" dt="2020-12-11T01:09:08.312" v="5018" actId="14861"/>
          <ac:picMkLst>
            <pc:docMk/>
            <pc:sldMk cId="3607638781" sldId="590"/>
            <ac:picMk id="2" creationId="{D353BBC6-1D1F-48A1-96F9-FD0B32500E41}"/>
          </ac:picMkLst>
        </pc:picChg>
        <pc:picChg chg="del">
          <ac:chgData name="Summer Jung" userId="f55f4652-1e45-4b38-b176-15d95abb47eb" providerId="ADAL" clId="{FDF54E21-179B-496D-91F1-7FA1CAA32888}" dt="2020-12-10T09:02:43.402" v="3919" actId="478"/>
          <ac:picMkLst>
            <pc:docMk/>
            <pc:sldMk cId="3607638781" sldId="590"/>
            <ac:picMk id="14" creationId="{30383E8D-A3A0-4DE8-A635-5C6BAA810E60}"/>
          </ac:picMkLst>
        </pc:picChg>
        <pc:cxnChg chg="mod">
          <ac:chgData name="Summer Jung" userId="f55f4652-1e45-4b38-b176-15d95abb47eb" providerId="ADAL" clId="{FDF54E21-179B-496D-91F1-7FA1CAA32888}" dt="2020-12-10T09:03:32.540" v="3939" actId="14100"/>
          <ac:cxnSpMkLst>
            <pc:docMk/>
            <pc:sldMk cId="3607638781" sldId="590"/>
            <ac:cxnSpMk id="12" creationId="{598F9B14-49DA-4C87-8CF1-CE4042915B1D}"/>
          </ac:cxnSpMkLst>
        </pc:cxnChg>
        <pc:cxnChg chg="mod">
          <ac:chgData name="Summer Jung" userId="f55f4652-1e45-4b38-b176-15d95abb47eb" providerId="ADAL" clId="{FDF54E21-179B-496D-91F1-7FA1CAA32888}" dt="2020-12-10T09:03:36.370" v="3940" actId="14100"/>
          <ac:cxnSpMkLst>
            <pc:docMk/>
            <pc:sldMk cId="3607638781" sldId="590"/>
            <ac:cxnSpMk id="18" creationId="{C0511956-A442-42D4-982F-01FA548BBD7B}"/>
          </ac:cxnSpMkLst>
        </pc:cxnChg>
        <pc:cxnChg chg="mod">
          <ac:chgData name="Summer Jung" userId="f55f4652-1e45-4b38-b176-15d95abb47eb" providerId="ADAL" clId="{FDF54E21-179B-496D-91F1-7FA1CAA32888}" dt="2020-12-11T04:56:13.076" v="8956" actId="14100"/>
          <ac:cxnSpMkLst>
            <pc:docMk/>
            <pc:sldMk cId="3607638781" sldId="590"/>
            <ac:cxnSpMk id="24" creationId="{ECA2C5F1-CFF4-4F64-B0F7-01FE8F7997F1}"/>
          </ac:cxnSpMkLst>
        </pc:cxnChg>
      </pc:sldChg>
      <pc:sldChg chg="add">
        <pc:chgData name="Summer Jung" userId="f55f4652-1e45-4b38-b176-15d95abb47eb" providerId="ADAL" clId="{FDF54E21-179B-496D-91F1-7FA1CAA32888}" dt="2020-12-14T05:32:44.460" v="11961"/>
        <pc:sldMkLst>
          <pc:docMk/>
          <pc:sldMk cId="3607396141" sldId="591"/>
        </pc:sldMkLst>
      </pc:sldChg>
      <pc:sldChg chg="addSp delSp modSp add del modNotesTx">
        <pc:chgData name="Summer Jung" userId="f55f4652-1e45-4b38-b176-15d95abb47eb" providerId="ADAL" clId="{FDF54E21-179B-496D-91F1-7FA1CAA32888}" dt="2020-12-14T05:32:41.737" v="11960" actId="2696"/>
        <pc:sldMkLst>
          <pc:docMk/>
          <pc:sldMk cId="4072174425" sldId="591"/>
        </pc:sldMkLst>
        <pc:spChg chg="mod">
          <ac:chgData name="Summer Jung" userId="f55f4652-1e45-4b38-b176-15d95abb47eb" providerId="ADAL" clId="{FDF54E21-179B-496D-91F1-7FA1CAA32888}" dt="2020-12-11T01:19:56.649" v="5690" actId="20577"/>
          <ac:spMkLst>
            <pc:docMk/>
            <pc:sldMk cId="4072174425" sldId="591"/>
            <ac:spMk id="5" creationId="{6B52C1BC-B8D4-446E-927D-50A2AFDE00C0}"/>
          </ac:spMkLst>
        </pc:spChg>
        <pc:spChg chg="add mod">
          <ac:chgData name="Summer Jung" userId="f55f4652-1e45-4b38-b176-15d95abb47eb" providerId="ADAL" clId="{FDF54E21-179B-496D-91F1-7FA1CAA32888}" dt="2020-12-10T09:10:24.732" v="4159" actId="14100"/>
          <ac:spMkLst>
            <pc:docMk/>
            <pc:sldMk cId="4072174425" sldId="591"/>
            <ac:spMk id="6" creationId="{9935A31F-021E-4E4A-899F-9D7008B0906A}"/>
          </ac:spMkLst>
        </pc:spChg>
        <pc:spChg chg="mod">
          <ac:chgData name="Summer Jung" userId="f55f4652-1e45-4b38-b176-15d95abb47eb" providerId="ADAL" clId="{FDF54E21-179B-496D-91F1-7FA1CAA32888}" dt="2020-12-11T04:57:13.740" v="8968" actId="14100"/>
          <ac:spMkLst>
            <pc:docMk/>
            <pc:sldMk cId="4072174425" sldId="591"/>
            <ac:spMk id="17" creationId="{111035AC-037F-4FA1-94DA-CC8A99DE1890}"/>
          </ac:spMkLst>
        </pc:spChg>
        <pc:picChg chg="del">
          <ac:chgData name="Summer Jung" userId="f55f4652-1e45-4b38-b176-15d95abb47eb" providerId="ADAL" clId="{FDF54E21-179B-496D-91F1-7FA1CAA32888}" dt="2020-12-10T09:09:44.174" v="4138" actId="478"/>
          <ac:picMkLst>
            <pc:docMk/>
            <pc:sldMk cId="4072174425" sldId="591"/>
            <ac:picMk id="2" creationId="{7C55B9BC-97F2-4742-89A3-6B604C2C2009}"/>
          </ac:picMkLst>
        </pc:picChg>
        <pc:picChg chg="add mod ord modCrop">
          <ac:chgData name="Summer Jung" userId="f55f4652-1e45-4b38-b176-15d95abb47eb" providerId="ADAL" clId="{FDF54E21-179B-496D-91F1-7FA1CAA32888}" dt="2020-12-11T01:09:17.012" v="5019" actId="14861"/>
          <ac:picMkLst>
            <pc:docMk/>
            <pc:sldMk cId="4072174425" sldId="591"/>
            <ac:picMk id="3" creationId="{C6C7A14F-331A-42B4-8F1F-3B4CA6FFBE72}"/>
          </ac:picMkLst>
        </pc:picChg>
      </pc:sldChg>
      <pc:sldChg chg="add">
        <pc:chgData name="Summer Jung" userId="f55f4652-1e45-4b38-b176-15d95abb47eb" providerId="ADAL" clId="{FDF54E21-179B-496D-91F1-7FA1CAA32888}" dt="2020-12-14T05:33:38.070" v="11965"/>
        <pc:sldMkLst>
          <pc:docMk/>
          <pc:sldMk cId="1735324425" sldId="592"/>
        </pc:sldMkLst>
      </pc:sldChg>
      <pc:sldChg chg="addSp delSp modSp add del modNotesTx">
        <pc:chgData name="Summer Jung" userId="f55f4652-1e45-4b38-b176-15d95abb47eb" providerId="ADAL" clId="{FDF54E21-179B-496D-91F1-7FA1CAA32888}" dt="2020-12-14T05:33:35.690" v="11963" actId="2696"/>
        <pc:sldMkLst>
          <pc:docMk/>
          <pc:sldMk cId="2906061736" sldId="592"/>
        </pc:sldMkLst>
        <pc:spChg chg="mod">
          <ac:chgData name="Summer Jung" userId="f55f4652-1e45-4b38-b176-15d95abb47eb" providerId="ADAL" clId="{FDF54E21-179B-496D-91F1-7FA1CAA32888}" dt="2020-12-11T01:20:18.074" v="5730" actId="6549"/>
          <ac:spMkLst>
            <pc:docMk/>
            <pc:sldMk cId="2906061736" sldId="592"/>
            <ac:spMk id="2" creationId="{AF902229-82B2-4173-816B-E26766B8FD95}"/>
          </ac:spMkLst>
        </pc:spChg>
        <pc:spChg chg="del mod">
          <ac:chgData name="Summer Jung" userId="f55f4652-1e45-4b38-b176-15d95abb47eb" providerId="ADAL" clId="{FDF54E21-179B-496D-91F1-7FA1CAA32888}" dt="2020-12-10T09:14:35.667" v="4163" actId="478"/>
          <ac:spMkLst>
            <pc:docMk/>
            <pc:sldMk cId="2906061736" sldId="592"/>
            <ac:spMk id="10" creationId="{DD2372DD-112E-481B-8096-D037DCB97C98}"/>
          </ac:spMkLst>
        </pc:spChg>
        <pc:spChg chg="add del mod">
          <ac:chgData name="Summer Jung" userId="f55f4652-1e45-4b38-b176-15d95abb47eb" providerId="ADAL" clId="{FDF54E21-179B-496D-91F1-7FA1CAA32888}" dt="2020-12-10T09:21:16.316" v="4417" actId="478"/>
          <ac:spMkLst>
            <pc:docMk/>
            <pc:sldMk cId="2906061736" sldId="592"/>
            <ac:spMk id="12" creationId="{4568574E-32D4-43C4-8A81-1F0875854FBA}"/>
          </ac:spMkLst>
        </pc:spChg>
        <pc:spChg chg="add del mod">
          <ac:chgData name="Summer Jung" userId="f55f4652-1e45-4b38-b176-15d95abb47eb" providerId="ADAL" clId="{FDF54E21-179B-496D-91F1-7FA1CAA32888}" dt="2020-12-10T09:25:01.483" v="4682" actId="478"/>
          <ac:spMkLst>
            <pc:docMk/>
            <pc:sldMk cId="2906061736" sldId="592"/>
            <ac:spMk id="13" creationId="{70CC9ADE-F013-40BD-9C40-7273EF6A9004}"/>
          </ac:spMkLst>
        </pc:spChg>
        <pc:spChg chg="del mod">
          <ac:chgData name="Summer Jung" userId="f55f4652-1e45-4b38-b176-15d95abb47eb" providerId="ADAL" clId="{FDF54E21-179B-496D-91F1-7FA1CAA32888}" dt="2020-12-10T09:21:16.316" v="4417" actId="478"/>
          <ac:spMkLst>
            <pc:docMk/>
            <pc:sldMk cId="2906061736" sldId="592"/>
            <ac:spMk id="14" creationId="{EC12D49D-64F4-4D77-8523-B46619BB6C14}"/>
          </ac:spMkLst>
        </pc:spChg>
        <pc:spChg chg="add mod">
          <ac:chgData name="Summer Jung" userId="f55f4652-1e45-4b38-b176-15d95abb47eb" providerId="ADAL" clId="{FDF54E21-179B-496D-91F1-7FA1CAA32888}" dt="2020-12-10T09:22:25.680" v="4431" actId="14100"/>
          <ac:spMkLst>
            <pc:docMk/>
            <pc:sldMk cId="2906061736" sldId="592"/>
            <ac:spMk id="16" creationId="{69802CE7-E749-41F1-8386-9CB3BD0B7D4F}"/>
          </ac:spMkLst>
        </pc:spChg>
        <pc:spChg chg="del mod">
          <ac:chgData name="Summer Jung" userId="f55f4652-1e45-4b38-b176-15d95abb47eb" providerId="ADAL" clId="{FDF54E21-179B-496D-91F1-7FA1CAA32888}" dt="2020-12-10T09:21:16.316" v="4417" actId="478"/>
          <ac:spMkLst>
            <pc:docMk/>
            <pc:sldMk cId="2906061736" sldId="592"/>
            <ac:spMk id="18" creationId="{817AD0E4-23A8-4BF0-A965-67523F54CD45}"/>
          </ac:spMkLst>
        </pc:spChg>
        <pc:spChg chg="add mod">
          <ac:chgData name="Summer Jung" userId="f55f4652-1e45-4b38-b176-15d95abb47eb" providerId="ADAL" clId="{FDF54E21-179B-496D-91F1-7FA1CAA32888}" dt="2020-12-11T04:58:13.854" v="8992" actId="14100"/>
          <ac:spMkLst>
            <pc:docMk/>
            <pc:sldMk cId="2906061736" sldId="592"/>
            <ac:spMk id="20" creationId="{97220A20-5C41-4F7E-9242-3503A61AA0DF}"/>
          </ac:spMkLst>
        </pc:spChg>
        <pc:spChg chg="del">
          <ac:chgData name="Summer Jung" userId="f55f4652-1e45-4b38-b176-15d95abb47eb" providerId="ADAL" clId="{FDF54E21-179B-496D-91F1-7FA1CAA32888}" dt="2020-12-10T09:21:16.316" v="4417" actId="478"/>
          <ac:spMkLst>
            <pc:docMk/>
            <pc:sldMk cId="2906061736" sldId="592"/>
            <ac:spMk id="23" creationId="{E5ABB0BB-610D-4A41-B199-6F0DAC226CC7}"/>
          </ac:spMkLst>
        </pc:spChg>
        <pc:picChg chg="del">
          <ac:chgData name="Summer Jung" userId="f55f4652-1e45-4b38-b176-15d95abb47eb" providerId="ADAL" clId="{FDF54E21-179B-496D-91F1-7FA1CAA32888}" dt="2020-12-10T09:21:16.316" v="4417" actId="478"/>
          <ac:picMkLst>
            <pc:docMk/>
            <pc:sldMk cId="2906061736" sldId="592"/>
            <ac:picMk id="3" creationId="{5A87036E-F608-4C24-881F-679D09AB2EB2}"/>
          </ac:picMkLst>
        </pc:picChg>
        <pc:picChg chg="add mod modCrop">
          <ac:chgData name="Summer Jung" userId="f55f4652-1e45-4b38-b176-15d95abb47eb" providerId="ADAL" clId="{FDF54E21-179B-496D-91F1-7FA1CAA32888}" dt="2020-12-11T01:08:23.203" v="5014" actId="14861"/>
          <ac:picMkLst>
            <pc:docMk/>
            <pc:sldMk cId="2906061736" sldId="592"/>
            <ac:picMk id="4" creationId="{AC982B70-B382-4988-8A8E-AA57A76DDF22}"/>
          </ac:picMkLst>
        </pc:picChg>
        <pc:picChg chg="add mod">
          <ac:chgData name="Summer Jung" userId="f55f4652-1e45-4b38-b176-15d95abb47eb" providerId="ADAL" clId="{FDF54E21-179B-496D-91F1-7FA1CAA32888}" dt="2020-12-10T09:30:05.013" v="4866" actId="14100"/>
          <ac:picMkLst>
            <pc:docMk/>
            <pc:sldMk cId="2906061736" sldId="592"/>
            <ac:picMk id="9" creationId="{1B0E3609-F8A3-4087-9868-D743AC1244AC}"/>
          </ac:picMkLst>
        </pc:picChg>
        <pc:picChg chg="add mod">
          <ac:chgData name="Summer Jung" userId="f55f4652-1e45-4b38-b176-15d95abb47eb" providerId="ADAL" clId="{FDF54E21-179B-496D-91F1-7FA1CAA32888}" dt="2020-12-10T09:30:05.013" v="4866" actId="14100"/>
          <ac:picMkLst>
            <pc:docMk/>
            <pc:sldMk cId="2906061736" sldId="592"/>
            <ac:picMk id="21" creationId="{584C02E3-589C-4A72-923F-4E574CABD3A7}"/>
          </ac:picMkLst>
        </pc:picChg>
        <pc:picChg chg="add mod">
          <ac:chgData name="Summer Jung" userId="f55f4652-1e45-4b38-b176-15d95abb47eb" providerId="ADAL" clId="{FDF54E21-179B-496D-91F1-7FA1CAA32888}" dt="2020-12-10T09:30:21.258" v="4873" actId="1038"/>
          <ac:picMkLst>
            <pc:docMk/>
            <pc:sldMk cId="2906061736" sldId="592"/>
            <ac:picMk id="22" creationId="{DD4EA646-493A-4623-BD5D-A0CE0A004A02}"/>
          </ac:picMkLst>
        </pc:picChg>
        <pc:picChg chg="add mod">
          <ac:chgData name="Summer Jung" userId="f55f4652-1e45-4b38-b176-15d95abb47eb" providerId="ADAL" clId="{FDF54E21-179B-496D-91F1-7FA1CAA32888}" dt="2020-12-10T09:30:23.942" v="4877" actId="1035"/>
          <ac:picMkLst>
            <pc:docMk/>
            <pc:sldMk cId="2906061736" sldId="592"/>
            <ac:picMk id="24" creationId="{C9187C16-616C-4A70-97B2-4A6B09BCF5EB}"/>
          </ac:picMkLst>
        </pc:picChg>
        <pc:cxnChg chg="del">
          <ac:chgData name="Summer Jung" userId="f55f4652-1e45-4b38-b176-15d95abb47eb" providerId="ADAL" clId="{FDF54E21-179B-496D-91F1-7FA1CAA32888}" dt="2020-12-10T09:21:16.316" v="4417" actId="478"/>
          <ac:cxnSpMkLst>
            <pc:docMk/>
            <pc:sldMk cId="2906061736" sldId="592"/>
            <ac:cxnSpMk id="11" creationId="{80C3A4E0-3137-494E-B2F4-833C140A1AD8}"/>
          </ac:cxnSpMkLst>
        </pc:cxnChg>
        <pc:cxnChg chg="del mod">
          <ac:chgData name="Summer Jung" userId="f55f4652-1e45-4b38-b176-15d95abb47eb" providerId="ADAL" clId="{FDF54E21-179B-496D-91F1-7FA1CAA32888}" dt="2020-12-10T09:14:37.202" v="4164" actId="478"/>
          <ac:cxnSpMkLst>
            <pc:docMk/>
            <pc:sldMk cId="2906061736" sldId="592"/>
            <ac:cxnSpMk id="15" creationId="{14A3C826-C5FA-40F6-AC37-F10F06B3CC1A}"/>
          </ac:cxnSpMkLst>
        </pc:cxnChg>
        <pc:cxnChg chg="add mod">
          <ac:chgData name="Summer Jung" userId="f55f4652-1e45-4b38-b176-15d95abb47eb" providerId="ADAL" clId="{FDF54E21-179B-496D-91F1-7FA1CAA32888}" dt="2020-12-10T09:25:14.553" v="4684" actId="14100"/>
          <ac:cxnSpMkLst>
            <pc:docMk/>
            <pc:sldMk cId="2906061736" sldId="592"/>
            <ac:cxnSpMk id="17" creationId="{EA581E96-DB8A-4B1A-9668-CAA1E6720E81}"/>
          </ac:cxnSpMkLst>
        </pc:cxnChg>
        <pc:cxnChg chg="del">
          <ac:chgData name="Summer Jung" userId="f55f4652-1e45-4b38-b176-15d95abb47eb" providerId="ADAL" clId="{FDF54E21-179B-496D-91F1-7FA1CAA32888}" dt="2020-12-10T09:21:16.316" v="4417" actId="478"/>
          <ac:cxnSpMkLst>
            <pc:docMk/>
            <pc:sldMk cId="2906061736" sldId="592"/>
            <ac:cxnSpMk id="19" creationId="{2D30D779-F2D1-4CFC-9DFF-48216EE7BDD3}"/>
          </ac:cxnSpMkLst>
        </pc:cxnChg>
      </pc:sldChg>
      <pc:sldChg chg="addSp delSp modSp add del modNotesTx">
        <pc:chgData name="Summer Jung" userId="f55f4652-1e45-4b38-b176-15d95abb47eb" providerId="ADAL" clId="{FDF54E21-179B-496D-91F1-7FA1CAA32888}" dt="2020-12-14T05:33:35.705" v="11964" actId="2696"/>
        <pc:sldMkLst>
          <pc:docMk/>
          <pc:sldMk cId="703031626" sldId="593"/>
        </pc:sldMkLst>
        <pc:spChg chg="mod">
          <ac:chgData name="Summer Jung" userId="f55f4652-1e45-4b38-b176-15d95abb47eb" providerId="ADAL" clId="{FDF54E21-179B-496D-91F1-7FA1CAA32888}" dt="2020-12-11T01:20:13.724" v="5719" actId="6549"/>
          <ac:spMkLst>
            <pc:docMk/>
            <pc:sldMk cId="703031626" sldId="593"/>
            <ac:spMk id="2" creationId="{AF902229-82B2-4173-816B-E26766B8FD95}"/>
          </ac:spMkLst>
        </pc:spChg>
        <pc:spChg chg="add del mod">
          <ac:chgData name="Summer Jung" userId="f55f4652-1e45-4b38-b176-15d95abb47eb" providerId="ADAL" clId="{FDF54E21-179B-496D-91F1-7FA1CAA32888}" dt="2020-12-11T00:55:49.681" v="4986" actId="478"/>
          <ac:spMkLst>
            <pc:docMk/>
            <pc:sldMk cId="703031626" sldId="593"/>
            <ac:spMk id="4" creationId="{8F6B3F22-2BE1-4933-8142-F254CBE3AEE0}"/>
          </ac:spMkLst>
        </pc:spChg>
        <pc:spChg chg="mod">
          <ac:chgData name="Summer Jung" userId="f55f4652-1e45-4b38-b176-15d95abb47eb" providerId="ADAL" clId="{FDF54E21-179B-496D-91F1-7FA1CAA32888}" dt="2020-12-11T04:58:42.174" v="9004" actId="20577"/>
          <ac:spMkLst>
            <pc:docMk/>
            <pc:sldMk cId="703031626" sldId="593"/>
            <ac:spMk id="12" creationId="{4568574E-32D4-43C4-8A81-1F0875854FBA}"/>
          </ac:spMkLst>
        </pc:spChg>
        <pc:spChg chg="add mod">
          <ac:chgData name="Summer Jung" userId="f55f4652-1e45-4b38-b176-15d95abb47eb" providerId="ADAL" clId="{FDF54E21-179B-496D-91F1-7FA1CAA32888}" dt="2020-12-11T01:11:01.896" v="5069" actId="14100"/>
          <ac:spMkLst>
            <pc:docMk/>
            <pc:sldMk cId="703031626" sldId="593"/>
            <ac:spMk id="13" creationId="{7E5FF7EB-E7B9-4BED-BF07-8DD0420930DE}"/>
          </ac:spMkLst>
        </pc:spChg>
        <pc:spChg chg="mod">
          <ac:chgData name="Summer Jung" userId="f55f4652-1e45-4b38-b176-15d95abb47eb" providerId="ADAL" clId="{FDF54E21-179B-496D-91F1-7FA1CAA32888}" dt="2020-12-11T01:14:04.349" v="5091" actId="12789"/>
          <ac:spMkLst>
            <pc:docMk/>
            <pc:sldMk cId="703031626" sldId="593"/>
            <ac:spMk id="14" creationId="{EC12D49D-64F4-4D77-8523-B46619BB6C14}"/>
          </ac:spMkLst>
        </pc:spChg>
        <pc:spChg chg="mod">
          <ac:chgData name="Summer Jung" userId="f55f4652-1e45-4b38-b176-15d95abb47eb" providerId="ADAL" clId="{FDF54E21-179B-496D-91F1-7FA1CAA32888}" dt="2020-12-11T01:16:18.818" v="5434" actId="20577"/>
          <ac:spMkLst>
            <pc:docMk/>
            <pc:sldMk cId="703031626" sldId="593"/>
            <ac:spMk id="18" creationId="{817AD0E4-23A8-4BF0-A965-67523F54CD45}"/>
          </ac:spMkLst>
        </pc:spChg>
        <pc:spChg chg="add mod">
          <ac:chgData name="Summer Jung" userId="f55f4652-1e45-4b38-b176-15d95abb47eb" providerId="ADAL" clId="{FDF54E21-179B-496D-91F1-7FA1CAA32888}" dt="2020-12-11T01:12:01.986" v="5080" actId="14100"/>
          <ac:spMkLst>
            <pc:docMk/>
            <pc:sldMk cId="703031626" sldId="593"/>
            <ac:spMk id="20" creationId="{E2C40605-BCAE-4733-B384-65A05EAECC5F}"/>
          </ac:spMkLst>
        </pc:spChg>
        <pc:spChg chg="mod">
          <ac:chgData name="Summer Jung" userId="f55f4652-1e45-4b38-b176-15d95abb47eb" providerId="ADAL" clId="{FDF54E21-179B-496D-91F1-7FA1CAA32888}" dt="2020-12-11T01:10:54.454" v="5063" actId="1036"/>
          <ac:spMkLst>
            <pc:docMk/>
            <pc:sldMk cId="703031626" sldId="593"/>
            <ac:spMk id="23" creationId="{E5ABB0BB-610D-4A41-B199-6F0DAC226CC7}"/>
          </ac:spMkLst>
        </pc:spChg>
        <pc:picChg chg="del">
          <ac:chgData name="Summer Jung" userId="f55f4652-1e45-4b38-b176-15d95abb47eb" providerId="ADAL" clId="{FDF54E21-179B-496D-91F1-7FA1CAA32888}" dt="2020-12-11T01:07:05.892" v="5007" actId="478"/>
          <ac:picMkLst>
            <pc:docMk/>
            <pc:sldMk cId="703031626" sldId="593"/>
            <ac:picMk id="3" creationId="{5A87036E-F608-4C24-881F-679D09AB2EB2}"/>
          </ac:picMkLst>
        </pc:picChg>
        <pc:picChg chg="add mod ord">
          <ac:chgData name="Summer Jung" userId="f55f4652-1e45-4b38-b176-15d95abb47eb" providerId="ADAL" clId="{FDF54E21-179B-496D-91F1-7FA1CAA32888}" dt="2020-12-11T01:09:48.650" v="5023" actId="14100"/>
          <ac:picMkLst>
            <pc:docMk/>
            <pc:sldMk cId="703031626" sldId="593"/>
            <ac:picMk id="5" creationId="{AF592537-C7C5-45C3-BAE8-D539475289B2}"/>
          </ac:picMkLst>
        </pc:picChg>
        <pc:picChg chg="add mod modCrop">
          <ac:chgData name="Summer Jung" userId="f55f4652-1e45-4b38-b176-15d95abb47eb" providerId="ADAL" clId="{FDF54E21-179B-496D-91F1-7FA1CAA32888}" dt="2020-12-11T01:14:37.635" v="5098"/>
          <ac:picMkLst>
            <pc:docMk/>
            <pc:sldMk cId="703031626" sldId="593"/>
            <ac:picMk id="16" creationId="{3E391013-EAE8-4653-852F-2A512CFD0ECD}"/>
          </ac:picMkLst>
        </pc:picChg>
        <pc:cxnChg chg="mod">
          <ac:chgData name="Summer Jung" userId="f55f4652-1e45-4b38-b176-15d95abb47eb" providerId="ADAL" clId="{FDF54E21-179B-496D-91F1-7FA1CAA32888}" dt="2020-12-11T01:14:21.665" v="5095" actId="14100"/>
          <ac:cxnSpMkLst>
            <pc:docMk/>
            <pc:sldMk cId="703031626" sldId="593"/>
            <ac:cxnSpMk id="11" creationId="{80C3A4E0-3137-494E-B2F4-833C140A1AD8}"/>
          </ac:cxnSpMkLst>
        </pc:cxnChg>
        <pc:cxnChg chg="add mod">
          <ac:chgData name="Summer Jung" userId="f55f4652-1e45-4b38-b176-15d95abb47eb" providerId="ADAL" clId="{FDF54E21-179B-496D-91F1-7FA1CAA32888}" dt="2020-12-11T01:14:30.343" v="5097" actId="14100"/>
          <ac:cxnSpMkLst>
            <pc:docMk/>
            <pc:sldMk cId="703031626" sldId="593"/>
            <ac:cxnSpMk id="15" creationId="{717DFDBE-56A7-45FB-9E8F-ED95710F188F}"/>
          </ac:cxnSpMkLst>
        </pc:cxnChg>
        <pc:cxnChg chg="mod">
          <ac:chgData name="Summer Jung" userId="f55f4652-1e45-4b38-b176-15d95abb47eb" providerId="ADAL" clId="{FDF54E21-179B-496D-91F1-7FA1CAA32888}" dt="2020-12-11T01:14:18.007" v="5094" actId="14100"/>
          <ac:cxnSpMkLst>
            <pc:docMk/>
            <pc:sldMk cId="703031626" sldId="593"/>
            <ac:cxnSpMk id="19" creationId="{2D30D779-F2D1-4CFC-9DFF-48216EE7BDD3}"/>
          </ac:cxnSpMkLst>
        </pc:cxnChg>
      </pc:sldChg>
      <pc:sldChg chg="add">
        <pc:chgData name="Summer Jung" userId="f55f4652-1e45-4b38-b176-15d95abb47eb" providerId="ADAL" clId="{FDF54E21-179B-496D-91F1-7FA1CAA32888}" dt="2020-12-14T05:33:38.070" v="11965"/>
        <pc:sldMkLst>
          <pc:docMk/>
          <pc:sldMk cId="2516544624" sldId="593"/>
        </pc:sldMkLst>
      </pc:sldChg>
      <pc:sldChg chg="addSp delSp modSp add modNotesTx">
        <pc:chgData name="Summer Jung" userId="f55f4652-1e45-4b38-b176-15d95abb47eb" providerId="ADAL" clId="{FDF54E21-179B-496D-91F1-7FA1CAA32888}" dt="2020-12-11T04:40:10.406" v="7740"/>
        <pc:sldMkLst>
          <pc:docMk/>
          <pc:sldMk cId="2027124701" sldId="594"/>
        </pc:sldMkLst>
        <pc:spChg chg="mod">
          <ac:chgData name="Summer Jung" userId="f55f4652-1e45-4b38-b176-15d95abb47eb" providerId="ADAL" clId="{FDF54E21-179B-496D-91F1-7FA1CAA32888}" dt="2020-12-11T04:18:04.654" v="6369" actId="2711"/>
          <ac:spMkLst>
            <pc:docMk/>
            <pc:sldMk cId="2027124701" sldId="594"/>
            <ac:spMk id="2" creationId="{AF902229-82B2-4173-816B-E26766B8FD95}"/>
          </ac:spMkLst>
        </pc:spChg>
        <pc:spChg chg="mod">
          <ac:chgData name="Summer Jung" userId="f55f4652-1e45-4b38-b176-15d95abb47eb" providerId="ADAL" clId="{FDF54E21-179B-496D-91F1-7FA1CAA32888}" dt="2020-12-11T04:40:00.940" v="7720"/>
          <ac:spMkLst>
            <pc:docMk/>
            <pc:sldMk cId="2027124701" sldId="594"/>
            <ac:spMk id="10" creationId="{DD2372DD-112E-481B-8096-D037DCB97C98}"/>
          </ac:spMkLst>
        </pc:spChg>
        <pc:spChg chg="del mod">
          <ac:chgData name="Summer Jung" userId="f55f4652-1e45-4b38-b176-15d95abb47eb" providerId="ADAL" clId="{FDF54E21-179B-496D-91F1-7FA1CAA32888}" dt="2020-12-11T01:38:20.344" v="6238" actId="478"/>
          <ac:spMkLst>
            <pc:docMk/>
            <pc:sldMk cId="2027124701" sldId="594"/>
            <ac:spMk id="18" creationId="{817AD0E4-23A8-4BF0-A965-67523F54CD45}"/>
          </ac:spMkLst>
        </pc:spChg>
        <pc:spChg chg="del">
          <ac:chgData name="Summer Jung" userId="f55f4652-1e45-4b38-b176-15d95abb47eb" providerId="ADAL" clId="{FDF54E21-179B-496D-91F1-7FA1CAA32888}" dt="2020-12-11T01:38:16.534" v="6236" actId="478"/>
          <ac:spMkLst>
            <pc:docMk/>
            <pc:sldMk cId="2027124701" sldId="594"/>
            <ac:spMk id="22" creationId="{E240B744-E966-48FC-89D1-EC97D4C8B24C}"/>
          </ac:spMkLst>
        </pc:spChg>
        <pc:spChg chg="mod">
          <ac:chgData name="Summer Jung" userId="f55f4652-1e45-4b38-b176-15d95abb47eb" providerId="ADAL" clId="{FDF54E21-179B-496D-91F1-7FA1CAA32888}" dt="2020-12-11T04:40:10.406" v="7740"/>
          <ac:spMkLst>
            <pc:docMk/>
            <pc:sldMk cId="2027124701" sldId="594"/>
            <ac:spMk id="25" creationId="{522F298B-78DE-43A8-81A4-49FAEC68403C}"/>
          </ac:spMkLst>
        </pc:spChg>
        <pc:picChg chg="add mod ord">
          <ac:chgData name="Summer Jung" userId="f55f4652-1e45-4b38-b176-15d95abb47eb" providerId="ADAL" clId="{FDF54E21-179B-496D-91F1-7FA1CAA32888}" dt="2020-12-11T01:37:42.353" v="6227" actId="167"/>
          <ac:picMkLst>
            <pc:docMk/>
            <pc:sldMk cId="2027124701" sldId="594"/>
            <ac:picMk id="3" creationId="{F4DAF9AB-2117-42FA-BC01-79E83ABE989D}"/>
          </ac:picMkLst>
        </pc:picChg>
        <pc:picChg chg="del mod">
          <ac:chgData name="Summer Jung" userId="f55f4652-1e45-4b38-b176-15d95abb47eb" providerId="ADAL" clId="{FDF54E21-179B-496D-91F1-7FA1CAA32888}" dt="2020-12-11T01:36:09.213" v="6210" actId="478"/>
          <ac:picMkLst>
            <pc:docMk/>
            <pc:sldMk cId="2027124701" sldId="594"/>
            <ac:picMk id="5" creationId="{2D60CF92-903A-4014-9B9E-8CBCEBCA0D63}"/>
          </ac:picMkLst>
        </pc:picChg>
        <pc:picChg chg="del mod">
          <ac:chgData name="Summer Jung" userId="f55f4652-1e45-4b38-b176-15d95abb47eb" providerId="ADAL" clId="{FDF54E21-179B-496D-91F1-7FA1CAA32888}" dt="2020-12-11T01:37:32.307" v="6224" actId="478"/>
          <ac:picMkLst>
            <pc:docMk/>
            <pc:sldMk cId="2027124701" sldId="594"/>
            <ac:picMk id="6" creationId="{824346AB-A952-44B1-81BE-1D1CDD233FE3}"/>
          </ac:picMkLst>
        </pc:picChg>
        <pc:picChg chg="mod">
          <ac:chgData name="Summer Jung" userId="f55f4652-1e45-4b38-b176-15d95abb47eb" providerId="ADAL" clId="{FDF54E21-179B-496D-91F1-7FA1CAA32888}" dt="2020-12-11T01:29:53.702" v="6070" actId="14861"/>
          <ac:picMkLst>
            <pc:docMk/>
            <pc:sldMk cId="2027124701" sldId="594"/>
            <ac:picMk id="7" creationId="{A6B68904-5AB2-4E9F-9AE5-4583196712AA}"/>
          </ac:picMkLst>
        </pc:picChg>
        <pc:picChg chg="add mod ord">
          <ac:chgData name="Summer Jung" userId="f55f4652-1e45-4b38-b176-15d95abb47eb" providerId="ADAL" clId="{FDF54E21-179B-496D-91F1-7FA1CAA32888}" dt="2020-12-11T01:38:00.793" v="6234" actId="1076"/>
          <ac:picMkLst>
            <pc:docMk/>
            <pc:sldMk cId="2027124701" sldId="594"/>
            <ac:picMk id="11" creationId="{A743D825-D434-4DD0-B19C-272B4073B4B8}"/>
          </ac:picMkLst>
        </pc:picChg>
        <pc:cxnChg chg="mod">
          <ac:chgData name="Summer Jung" userId="f55f4652-1e45-4b38-b176-15d95abb47eb" providerId="ADAL" clId="{FDF54E21-179B-496D-91F1-7FA1CAA32888}" dt="2020-12-11T01:38:44.836" v="6243" actId="14100"/>
          <ac:cxnSpMkLst>
            <pc:docMk/>
            <pc:sldMk cId="2027124701" sldId="594"/>
            <ac:cxnSpMk id="9" creationId="{C1DC097A-5718-43A4-9B35-C81DA9E6080F}"/>
          </ac:cxnSpMkLst>
        </pc:cxnChg>
        <pc:cxnChg chg="mod">
          <ac:chgData name="Summer Jung" userId="f55f4652-1e45-4b38-b176-15d95abb47eb" providerId="ADAL" clId="{FDF54E21-179B-496D-91F1-7FA1CAA32888}" dt="2020-12-11T01:38:35.796" v="6241" actId="14100"/>
          <ac:cxnSpMkLst>
            <pc:docMk/>
            <pc:sldMk cId="2027124701" sldId="594"/>
            <ac:cxnSpMk id="15" creationId="{14A3C826-C5FA-40F6-AC37-F10F06B3CC1A}"/>
          </ac:cxnSpMkLst>
        </pc:cxnChg>
        <pc:cxnChg chg="del mod">
          <ac:chgData name="Summer Jung" userId="f55f4652-1e45-4b38-b176-15d95abb47eb" providerId="ADAL" clId="{FDF54E21-179B-496D-91F1-7FA1CAA32888}" dt="2020-12-11T01:38:19.211" v="6237" actId="478"/>
          <ac:cxnSpMkLst>
            <pc:docMk/>
            <pc:sldMk cId="2027124701" sldId="594"/>
            <ac:cxnSpMk id="19" creationId="{2D30D779-F2D1-4CFC-9DFF-48216EE7BDD3}"/>
          </ac:cxnSpMkLst>
        </pc:cxnChg>
      </pc:sldChg>
      <pc:sldChg chg="addSp delSp modSp add modNotesTx">
        <pc:chgData name="Summer Jung" userId="f55f4652-1e45-4b38-b176-15d95abb47eb" providerId="ADAL" clId="{FDF54E21-179B-496D-91F1-7FA1CAA32888}" dt="2020-12-11T05:21:29.661" v="9345" actId="14100"/>
        <pc:sldMkLst>
          <pc:docMk/>
          <pc:sldMk cId="1784222212" sldId="595"/>
        </pc:sldMkLst>
        <pc:spChg chg="mod">
          <ac:chgData name="Summer Jung" userId="f55f4652-1e45-4b38-b176-15d95abb47eb" providerId="ADAL" clId="{FDF54E21-179B-496D-91F1-7FA1CAA32888}" dt="2020-12-11T04:40:15.968" v="7741" actId="20577"/>
          <ac:spMkLst>
            <pc:docMk/>
            <pc:sldMk cId="1784222212" sldId="595"/>
            <ac:spMk id="2" creationId="{AF902229-82B2-4173-816B-E26766B8FD95}"/>
          </ac:spMkLst>
        </pc:spChg>
        <pc:spChg chg="add del mod">
          <ac:chgData name="Summer Jung" userId="f55f4652-1e45-4b38-b176-15d95abb47eb" providerId="ADAL" clId="{FDF54E21-179B-496D-91F1-7FA1CAA32888}" dt="2020-12-11T05:01:00.814" v="9081" actId="478"/>
          <ac:spMkLst>
            <pc:docMk/>
            <pc:sldMk cId="1784222212" sldId="595"/>
            <ac:spMk id="6" creationId="{603B9B9D-3859-4A12-8698-5C637B430CDE}"/>
          </ac:spMkLst>
        </pc:spChg>
        <pc:spChg chg="mod">
          <ac:chgData name="Summer Jung" userId="f55f4652-1e45-4b38-b176-15d95abb47eb" providerId="ADAL" clId="{FDF54E21-179B-496D-91F1-7FA1CAA32888}" dt="2020-12-11T05:10:17.046" v="9133" actId="14100"/>
          <ac:spMkLst>
            <pc:docMk/>
            <pc:sldMk cId="1784222212" sldId="595"/>
            <ac:spMk id="10" creationId="{DD2372DD-112E-481B-8096-D037DCB97C98}"/>
          </ac:spMkLst>
        </pc:spChg>
        <pc:spChg chg="mod">
          <ac:chgData name="Summer Jung" userId="f55f4652-1e45-4b38-b176-15d95abb47eb" providerId="ADAL" clId="{FDF54E21-179B-496D-91F1-7FA1CAA32888}" dt="2020-12-11T05:17:51.441" v="9244" actId="14100"/>
          <ac:spMkLst>
            <pc:docMk/>
            <pc:sldMk cId="1784222212" sldId="595"/>
            <ac:spMk id="18" creationId="{817AD0E4-23A8-4BF0-A965-67523F54CD45}"/>
          </ac:spMkLst>
        </pc:spChg>
        <pc:spChg chg="mod">
          <ac:chgData name="Summer Jung" userId="f55f4652-1e45-4b38-b176-15d95abb47eb" providerId="ADAL" clId="{FDF54E21-179B-496D-91F1-7FA1CAA32888}" dt="2020-12-11T05:21:29.661" v="9345" actId="14100"/>
          <ac:spMkLst>
            <pc:docMk/>
            <pc:sldMk cId="1784222212" sldId="595"/>
            <ac:spMk id="25" creationId="{522F298B-78DE-43A8-81A4-49FAEC68403C}"/>
          </ac:spMkLst>
        </pc:spChg>
        <pc:spChg chg="add mod">
          <ac:chgData name="Summer Jung" userId="f55f4652-1e45-4b38-b176-15d95abb47eb" providerId="ADAL" clId="{FDF54E21-179B-496D-91F1-7FA1CAA32888}" dt="2020-12-11T05:21:11.944" v="9342" actId="1076"/>
          <ac:spMkLst>
            <pc:docMk/>
            <pc:sldMk cId="1784222212" sldId="595"/>
            <ac:spMk id="28" creationId="{DC17850B-D4CC-480F-A7DB-6F48D0DCDFCD}"/>
          </ac:spMkLst>
        </pc:spChg>
        <pc:picChg chg="del mod">
          <ac:chgData name="Summer Jung" userId="f55f4652-1e45-4b38-b176-15d95abb47eb" providerId="ADAL" clId="{FDF54E21-179B-496D-91F1-7FA1CAA32888}" dt="2020-12-11T05:14:19.910" v="9148" actId="478"/>
          <ac:picMkLst>
            <pc:docMk/>
            <pc:sldMk cId="1784222212" sldId="595"/>
            <ac:picMk id="5" creationId="{7A347DCB-78AA-45D5-9EA9-9576528779A2}"/>
          </ac:picMkLst>
        </pc:picChg>
        <pc:picChg chg="add mod modCrop">
          <ac:chgData name="Summer Jung" userId="f55f4652-1e45-4b38-b176-15d95abb47eb" providerId="ADAL" clId="{FDF54E21-179B-496D-91F1-7FA1CAA32888}" dt="2020-12-11T05:10:12.570" v="9132" actId="1076"/>
          <ac:picMkLst>
            <pc:docMk/>
            <pc:sldMk cId="1784222212" sldId="595"/>
            <ac:picMk id="7" creationId="{5737DE99-731E-4483-B14B-6C06215A9F7E}"/>
          </ac:picMkLst>
        </pc:picChg>
        <pc:picChg chg="del mod">
          <ac:chgData name="Summer Jung" userId="f55f4652-1e45-4b38-b176-15d95abb47eb" providerId="ADAL" clId="{FDF54E21-179B-496D-91F1-7FA1CAA32888}" dt="2020-12-11T05:05:29.422" v="9092" actId="478"/>
          <ac:picMkLst>
            <pc:docMk/>
            <pc:sldMk cId="1784222212" sldId="595"/>
            <ac:picMk id="8" creationId="{2ADC0F28-4B68-4982-AF18-DB70DA5F15A0}"/>
          </ac:picMkLst>
        </pc:picChg>
        <pc:picChg chg="add mod ord">
          <ac:chgData name="Summer Jung" userId="f55f4652-1e45-4b38-b176-15d95abb47eb" providerId="ADAL" clId="{FDF54E21-179B-496D-91F1-7FA1CAA32888}" dt="2020-12-11T05:09:36.470" v="9121" actId="14861"/>
          <ac:picMkLst>
            <pc:docMk/>
            <pc:sldMk cId="1784222212" sldId="595"/>
            <ac:picMk id="11" creationId="{39573DD3-29B5-4321-B11F-32669DB57889}"/>
          </ac:picMkLst>
        </pc:picChg>
        <pc:picChg chg="add mod ord">
          <ac:chgData name="Summer Jung" userId="f55f4652-1e45-4b38-b176-15d95abb47eb" providerId="ADAL" clId="{FDF54E21-179B-496D-91F1-7FA1CAA32888}" dt="2020-12-11T05:15:03.244" v="9165" actId="1076"/>
          <ac:picMkLst>
            <pc:docMk/>
            <pc:sldMk cId="1784222212" sldId="595"/>
            <ac:picMk id="12" creationId="{4653DF16-E2CD-4F54-BDA8-7E25283B373B}"/>
          </ac:picMkLst>
        </pc:picChg>
        <pc:picChg chg="add del mod">
          <ac:chgData name="Summer Jung" userId="f55f4652-1e45-4b38-b176-15d95abb47eb" providerId="ADAL" clId="{FDF54E21-179B-496D-91F1-7FA1CAA32888}" dt="2020-12-11T05:16:55.021" v="9193" actId="478"/>
          <ac:picMkLst>
            <pc:docMk/>
            <pc:sldMk cId="1784222212" sldId="595"/>
            <ac:picMk id="13" creationId="{97DF8441-2261-4CEF-8178-CEB9F070891D}"/>
          </ac:picMkLst>
        </pc:picChg>
        <pc:picChg chg="add mod">
          <ac:chgData name="Summer Jung" userId="f55f4652-1e45-4b38-b176-15d95abb47eb" providerId="ADAL" clId="{FDF54E21-179B-496D-91F1-7FA1CAA32888}" dt="2020-12-11T05:17:26.485" v="9239" actId="1038"/>
          <ac:picMkLst>
            <pc:docMk/>
            <pc:sldMk cId="1784222212" sldId="595"/>
            <ac:picMk id="17" creationId="{264F7E41-EE89-45B0-8D68-7032E6D0A0D3}"/>
          </ac:picMkLst>
        </pc:picChg>
        <pc:picChg chg="del mod">
          <ac:chgData name="Summer Jung" userId="f55f4652-1e45-4b38-b176-15d95abb47eb" providerId="ADAL" clId="{FDF54E21-179B-496D-91F1-7FA1CAA32888}" dt="2020-12-11T05:15:39.093" v="9167" actId="478"/>
          <ac:picMkLst>
            <pc:docMk/>
            <pc:sldMk cId="1784222212" sldId="595"/>
            <ac:picMk id="21" creationId="{4DEB2194-2339-4CE9-A813-E519424AFB4F}"/>
          </ac:picMkLst>
        </pc:picChg>
        <pc:picChg chg="add del mod modCrop">
          <ac:chgData name="Summer Jung" userId="f55f4652-1e45-4b38-b176-15d95abb47eb" providerId="ADAL" clId="{FDF54E21-179B-496D-91F1-7FA1CAA32888}" dt="2020-12-11T05:20:31.725" v="9292" actId="478"/>
          <ac:picMkLst>
            <pc:docMk/>
            <pc:sldMk cId="1784222212" sldId="595"/>
            <ac:picMk id="27" creationId="{DCC065C5-1590-434F-A293-E98489AE654A}"/>
          </ac:picMkLst>
        </pc:picChg>
        <pc:picChg chg="add mod">
          <ac:chgData name="Summer Jung" userId="f55f4652-1e45-4b38-b176-15d95abb47eb" providerId="ADAL" clId="{FDF54E21-179B-496D-91F1-7FA1CAA32888}" dt="2020-12-11T05:20:49.735" v="9299" actId="14861"/>
          <ac:picMkLst>
            <pc:docMk/>
            <pc:sldMk cId="1784222212" sldId="595"/>
            <ac:picMk id="29" creationId="{90F7F3BA-A3D2-420F-ABD6-69F91139B308}"/>
          </ac:picMkLst>
        </pc:picChg>
        <pc:cxnChg chg="mod">
          <ac:chgData name="Summer Jung" userId="f55f4652-1e45-4b38-b176-15d95abb47eb" providerId="ADAL" clId="{FDF54E21-179B-496D-91F1-7FA1CAA32888}" dt="2020-12-11T05:18:00.849" v="9246" actId="14100"/>
          <ac:cxnSpMkLst>
            <pc:docMk/>
            <pc:sldMk cId="1784222212" sldId="595"/>
            <ac:cxnSpMk id="9" creationId="{C1DC097A-5718-43A4-9B35-C81DA9E6080F}"/>
          </ac:cxnSpMkLst>
        </pc:cxnChg>
        <pc:cxnChg chg="mod">
          <ac:chgData name="Summer Jung" userId="f55f4652-1e45-4b38-b176-15d95abb47eb" providerId="ADAL" clId="{FDF54E21-179B-496D-91F1-7FA1CAA32888}" dt="2020-12-11T05:17:43.103" v="9241" actId="14100"/>
          <ac:cxnSpMkLst>
            <pc:docMk/>
            <pc:sldMk cId="1784222212" sldId="595"/>
            <ac:cxnSpMk id="19" creationId="{2D30D779-F2D1-4CFC-9DFF-48216EE7BDD3}"/>
          </ac:cxnSpMkLst>
        </pc:cxnChg>
        <pc:cxnChg chg="add mod">
          <ac:chgData name="Summer Jung" userId="f55f4652-1e45-4b38-b176-15d95abb47eb" providerId="ADAL" clId="{FDF54E21-179B-496D-91F1-7FA1CAA32888}" dt="2020-12-11T05:21:17.276" v="9344" actId="1076"/>
          <ac:cxnSpMkLst>
            <pc:docMk/>
            <pc:sldMk cId="1784222212" sldId="595"/>
            <ac:cxnSpMk id="30" creationId="{A2C4F390-87FF-4D26-8A47-7E32580ECD71}"/>
          </ac:cxnSpMkLst>
        </pc:cxnChg>
      </pc:sldChg>
      <pc:sldChg chg="modSp add modNotesTx">
        <pc:chgData name="Summer Jung" userId="f55f4652-1e45-4b38-b176-15d95abb47eb" providerId="ADAL" clId="{FDF54E21-179B-496D-91F1-7FA1CAA32888}" dt="2020-12-11T05:00:19.649" v="9076" actId="20577"/>
        <pc:sldMkLst>
          <pc:docMk/>
          <pc:sldMk cId="2938384633" sldId="596"/>
        </pc:sldMkLst>
        <pc:spChg chg="mod">
          <ac:chgData name="Summer Jung" userId="f55f4652-1e45-4b38-b176-15d95abb47eb" providerId="ADAL" clId="{FDF54E21-179B-496D-91F1-7FA1CAA32888}" dt="2020-12-11T04:28:42.812" v="7124" actId="6549"/>
          <ac:spMkLst>
            <pc:docMk/>
            <pc:sldMk cId="2938384633" sldId="596"/>
            <ac:spMk id="2" creationId="{AF902229-82B2-4173-816B-E26766B8FD95}"/>
          </ac:spMkLst>
        </pc:spChg>
        <pc:spChg chg="mod">
          <ac:chgData name="Summer Jung" userId="f55f4652-1e45-4b38-b176-15d95abb47eb" providerId="ADAL" clId="{FDF54E21-179B-496D-91F1-7FA1CAA32888}" dt="2020-12-11T04:59:50.426" v="9056" actId="20577"/>
          <ac:spMkLst>
            <pc:docMk/>
            <pc:sldMk cId="2938384633" sldId="596"/>
            <ac:spMk id="5" creationId="{F23579D7-3D0C-4062-BE10-8502002CCF5B}"/>
          </ac:spMkLst>
        </pc:spChg>
      </pc:sldChg>
      <pc:sldChg chg="modSp add">
        <pc:chgData name="Summer Jung" userId="f55f4652-1e45-4b38-b176-15d95abb47eb" providerId="ADAL" clId="{FDF54E21-179B-496D-91F1-7FA1CAA32888}" dt="2020-12-11T04:49:31.850" v="8714" actId="1035"/>
        <pc:sldMkLst>
          <pc:docMk/>
          <pc:sldMk cId="2953082274" sldId="597"/>
        </pc:sldMkLst>
        <pc:spChg chg="mod">
          <ac:chgData name="Summer Jung" userId="f55f4652-1e45-4b38-b176-15d95abb47eb" providerId="ADAL" clId="{FDF54E21-179B-496D-91F1-7FA1CAA32888}" dt="2020-12-11T04:49:15.309" v="8691" actId="6549"/>
          <ac:spMkLst>
            <pc:docMk/>
            <pc:sldMk cId="2953082274" sldId="597"/>
            <ac:spMk id="2" creationId="{0045BB5F-B5C3-3D4F-825C-7F95E278F6EC}"/>
          </ac:spMkLst>
        </pc:spChg>
        <pc:spChg chg="mod">
          <ac:chgData name="Summer Jung" userId="f55f4652-1e45-4b38-b176-15d95abb47eb" providerId="ADAL" clId="{FDF54E21-179B-496D-91F1-7FA1CAA32888}" dt="2020-12-11T04:49:31.850" v="8714" actId="1035"/>
          <ac:spMkLst>
            <pc:docMk/>
            <pc:sldMk cId="2953082274" sldId="597"/>
            <ac:spMk id="3" creationId="{B61ACD01-7C70-4B80-83D3-A3A7268A83D4}"/>
          </ac:spMkLst>
        </pc:spChg>
      </pc:sldChg>
      <pc:sldChg chg="add">
        <pc:chgData name="Summer Jung" userId="f55f4652-1e45-4b38-b176-15d95abb47eb" providerId="ADAL" clId="{FDF54E21-179B-496D-91F1-7FA1CAA32888}" dt="2020-12-11T04:49:47.237" v="8716"/>
        <pc:sldMkLst>
          <pc:docMk/>
          <pc:sldMk cId="4003713909" sldId="1167"/>
        </pc:sldMkLst>
      </pc:sldChg>
      <pc:sldChg chg="add del">
        <pc:chgData name="Summer Jung" userId="f55f4652-1e45-4b38-b176-15d95abb47eb" providerId="ADAL" clId="{FDF54E21-179B-496D-91F1-7FA1CAA32888}" dt="2020-12-14T04:51:29.849" v="10865" actId="2696"/>
        <pc:sldMkLst>
          <pc:docMk/>
          <pc:sldMk cId="2433768639" sldId="1168"/>
        </pc:sldMkLst>
      </pc:sldChg>
      <pc:sldChg chg="addSp delSp modSp add del modNotesTx">
        <pc:chgData name="Summer Jung" userId="f55f4652-1e45-4b38-b176-15d95abb47eb" providerId="ADAL" clId="{FDF54E21-179B-496D-91F1-7FA1CAA32888}" dt="2020-12-11T05:50:42.356" v="9457" actId="2696"/>
        <pc:sldMkLst>
          <pc:docMk/>
          <pc:sldMk cId="2089440909" sldId="1169"/>
        </pc:sldMkLst>
        <pc:spChg chg="del">
          <ac:chgData name="Summer Jung" userId="f55f4652-1e45-4b38-b176-15d95abb47eb" providerId="ADAL" clId="{FDF54E21-179B-496D-91F1-7FA1CAA32888}" dt="2020-12-11T05:01:50.049" v="9084" actId="478"/>
          <ac:spMkLst>
            <pc:docMk/>
            <pc:sldMk cId="2089440909" sldId="1169"/>
            <ac:spMk id="7" creationId="{02324A5D-0ACC-4A3B-A812-59A43E180CDE}"/>
          </ac:spMkLst>
        </pc:spChg>
        <pc:picChg chg="add del">
          <ac:chgData name="Summer Jung" userId="f55f4652-1e45-4b38-b176-15d95abb47eb" providerId="ADAL" clId="{FDF54E21-179B-496D-91F1-7FA1CAA32888}" dt="2020-12-11T05:33:54.491" v="9363" actId="478"/>
          <ac:picMkLst>
            <pc:docMk/>
            <pc:sldMk cId="2089440909" sldId="1169"/>
            <ac:picMk id="4" creationId="{9E3F11F7-6C46-423B-ADA7-8F556DCE898E}"/>
          </ac:picMkLst>
        </pc:picChg>
        <pc:picChg chg="add mod">
          <ac:chgData name="Summer Jung" userId="f55f4652-1e45-4b38-b176-15d95abb47eb" providerId="ADAL" clId="{FDF54E21-179B-496D-91F1-7FA1CAA32888}" dt="2020-12-11T05:34:02.226" v="9366" actId="1076"/>
          <ac:picMkLst>
            <pc:docMk/>
            <pc:sldMk cId="2089440909" sldId="1169"/>
            <ac:picMk id="5" creationId="{E9B329C3-ACE0-4B7A-8719-D15F993BF715}"/>
          </ac:picMkLst>
        </pc:picChg>
      </pc:sldChg>
      <pc:sldChg chg="addSp modSp add modNotesTx">
        <pc:chgData name="Summer Jung" userId="f55f4652-1e45-4b38-b176-15d95abb47eb" providerId="ADAL" clId="{FDF54E21-179B-496D-91F1-7FA1CAA32888}" dt="2020-12-14T05:15:17.449" v="11871" actId="20577"/>
        <pc:sldMkLst>
          <pc:docMk/>
          <pc:sldMk cId="3806467806" sldId="1170"/>
        </pc:sldMkLst>
        <pc:spChg chg="mod">
          <ac:chgData name="Summer Jung" userId="f55f4652-1e45-4b38-b176-15d95abb47eb" providerId="ADAL" clId="{FDF54E21-179B-496D-91F1-7FA1CAA32888}" dt="2020-12-14T05:13:52.369" v="11866" actId="14100"/>
          <ac:spMkLst>
            <pc:docMk/>
            <pc:sldMk cId="3806467806" sldId="1170"/>
            <ac:spMk id="2" creationId="{AF902229-82B2-4173-816B-E26766B8FD95}"/>
          </ac:spMkLst>
        </pc:spChg>
        <pc:spChg chg="add mod">
          <ac:chgData name="Summer Jung" userId="f55f4652-1e45-4b38-b176-15d95abb47eb" providerId="ADAL" clId="{FDF54E21-179B-496D-91F1-7FA1CAA32888}" dt="2020-12-14T05:11:42.536" v="11812" actId="164"/>
          <ac:spMkLst>
            <pc:docMk/>
            <pc:sldMk cId="3806467806" sldId="1170"/>
            <ac:spMk id="3" creationId="{391600DA-E3AE-4C3C-B375-0DE0DCC76AED}"/>
          </ac:spMkLst>
        </pc:spChg>
        <pc:spChg chg="add mod">
          <ac:chgData name="Summer Jung" userId="f55f4652-1e45-4b38-b176-15d95abb47eb" providerId="ADAL" clId="{FDF54E21-179B-496D-91F1-7FA1CAA32888}" dt="2020-12-14T05:11:42.536" v="11812" actId="164"/>
          <ac:spMkLst>
            <pc:docMk/>
            <pc:sldMk cId="3806467806" sldId="1170"/>
            <ac:spMk id="5" creationId="{F900805E-9747-4913-8389-0CB94D99C979}"/>
          </ac:spMkLst>
        </pc:spChg>
        <pc:spChg chg="add mod">
          <ac:chgData name="Summer Jung" userId="f55f4652-1e45-4b38-b176-15d95abb47eb" providerId="ADAL" clId="{FDF54E21-179B-496D-91F1-7FA1CAA32888}" dt="2020-12-14T05:11:42.536" v="11812" actId="164"/>
          <ac:spMkLst>
            <pc:docMk/>
            <pc:sldMk cId="3806467806" sldId="1170"/>
            <ac:spMk id="6" creationId="{498FBB92-B8E4-47A1-A7B3-3855709EE15F}"/>
          </ac:spMkLst>
        </pc:spChg>
        <pc:grpChg chg="add mod">
          <ac:chgData name="Summer Jung" userId="f55f4652-1e45-4b38-b176-15d95abb47eb" providerId="ADAL" clId="{FDF54E21-179B-496D-91F1-7FA1CAA32888}" dt="2020-12-14T05:13:48.599" v="11865" actId="1036"/>
          <ac:grpSpMkLst>
            <pc:docMk/>
            <pc:sldMk cId="3806467806" sldId="1170"/>
            <ac:grpSpMk id="7" creationId="{A6D75A5D-EBFC-46B6-A27C-151C1821DB01}"/>
          </ac:grpSpMkLst>
        </pc:grpChg>
        <pc:picChg chg="mod">
          <ac:chgData name="Summer Jung" userId="f55f4652-1e45-4b38-b176-15d95abb47eb" providerId="ADAL" clId="{FDF54E21-179B-496D-91F1-7FA1CAA32888}" dt="2020-12-14T05:11:42.536" v="11812" actId="164"/>
          <ac:picMkLst>
            <pc:docMk/>
            <pc:sldMk cId="3806467806" sldId="1170"/>
            <ac:picMk id="4" creationId="{13FF8143-6283-4912-903B-F7B5820513A9}"/>
          </ac:picMkLst>
        </pc:picChg>
      </pc:sldChg>
      <pc:sldChg chg="addSp delSp add del">
        <pc:chgData name="Summer Jung" userId="f55f4652-1e45-4b38-b176-15d95abb47eb" providerId="ADAL" clId="{FDF54E21-179B-496D-91F1-7FA1CAA32888}" dt="2020-12-11T05:40:40.250" v="9381" actId="2696"/>
        <pc:sldMkLst>
          <pc:docMk/>
          <pc:sldMk cId="4121319008" sldId="1170"/>
        </pc:sldMkLst>
        <pc:spChg chg="del">
          <ac:chgData name="Summer Jung" userId="f55f4652-1e45-4b38-b176-15d95abb47eb" providerId="ADAL" clId="{FDF54E21-179B-496D-91F1-7FA1CAA32888}" dt="2020-12-11T05:01:53.205" v="9085" actId="478"/>
          <ac:spMkLst>
            <pc:docMk/>
            <pc:sldMk cId="4121319008" sldId="1170"/>
            <ac:spMk id="7" creationId="{02324A5D-0ACC-4A3B-A812-59A43E180CDE}"/>
          </ac:spMkLst>
        </pc:spChg>
        <pc:picChg chg="add">
          <ac:chgData name="Summer Jung" userId="f55f4652-1e45-4b38-b176-15d95abb47eb" providerId="ADAL" clId="{FDF54E21-179B-496D-91F1-7FA1CAA32888}" dt="2020-12-11T05:02:00.708" v="9089"/>
          <ac:picMkLst>
            <pc:docMk/>
            <pc:sldMk cId="4121319008" sldId="1170"/>
            <ac:picMk id="4" creationId="{13FF8143-6283-4912-903B-F7B5820513A9}"/>
          </ac:picMkLst>
        </pc:picChg>
      </pc:sldChg>
      <pc:sldChg chg="addSp delSp modSp add del modNotesTx">
        <pc:chgData name="Summer Jung" userId="f55f4652-1e45-4b38-b176-15d95abb47eb" providerId="ADAL" clId="{FDF54E21-179B-496D-91F1-7FA1CAA32888}" dt="2020-12-11T05:50:28.851" v="9455" actId="2696"/>
        <pc:sldMkLst>
          <pc:docMk/>
          <pc:sldMk cId="1156098697" sldId="1171"/>
        </pc:sldMkLst>
        <pc:picChg chg="del">
          <ac:chgData name="Summer Jung" userId="f55f4652-1e45-4b38-b176-15d95abb47eb" providerId="ADAL" clId="{FDF54E21-179B-496D-91F1-7FA1CAA32888}" dt="2020-12-11T05:31:49.284" v="9350" actId="478"/>
          <ac:picMkLst>
            <pc:docMk/>
            <pc:sldMk cId="1156098697" sldId="1171"/>
            <ac:picMk id="4" creationId="{9E3F11F7-6C46-423B-ADA7-8F556DCE898E}"/>
          </ac:picMkLst>
        </pc:picChg>
        <pc:picChg chg="add mod">
          <ac:chgData name="Summer Jung" userId="f55f4652-1e45-4b38-b176-15d95abb47eb" providerId="ADAL" clId="{FDF54E21-179B-496D-91F1-7FA1CAA32888}" dt="2020-12-11T05:33:23.471" v="9362"/>
          <ac:picMkLst>
            <pc:docMk/>
            <pc:sldMk cId="1156098697" sldId="1171"/>
            <ac:picMk id="5" creationId="{29DD669A-034F-41C1-AFB0-FC76A365CC2A}"/>
          </ac:picMkLst>
        </pc:picChg>
      </pc:sldChg>
      <pc:sldChg chg="addSp delSp modSp add del modNotesTx">
        <pc:chgData name="Summer Jung" userId="f55f4652-1e45-4b38-b176-15d95abb47eb" providerId="ADAL" clId="{FDF54E21-179B-496D-91F1-7FA1CAA32888}" dt="2020-12-11T05:49:43.574" v="9453" actId="2696"/>
        <pc:sldMkLst>
          <pc:docMk/>
          <pc:sldMk cId="3187615758" sldId="1172"/>
        </pc:sldMkLst>
        <pc:picChg chg="del">
          <ac:chgData name="Summer Jung" userId="f55f4652-1e45-4b38-b176-15d95abb47eb" providerId="ADAL" clId="{FDF54E21-179B-496D-91F1-7FA1CAA32888}" dt="2020-12-11T05:31:47.750" v="9349" actId="478"/>
          <ac:picMkLst>
            <pc:docMk/>
            <pc:sldMk cId="3187615758" sldId="1172"/>
            <ac:picMk id="4" creationId="{9E3F11F7-6C46-423B-ADA7-8F556DCE898E}"/>
          </ac:picMkLst>
        </pc:picChg>
        <pc:picChg chg="add mod">
          <ac:chgData name="Summer Jung" userId="f55f4652-1e45-4b38-b176-15d95abb47eb" providerId="ADAL" clId="{FDF54E21-179B-496D-91F1-7FA1CAA32888}" dt="2020-12-11T05:32:56.204" v="9360"/>
          <ac:picMkLst>
            <pc:docMk/>
            <pc:sldMk cId="3187615758" sldId="1172"/>
            <ac:picMk id="5" creationId="{29F70359-864D-44FC-B5D8-26439B572F0A}"/>
          </ac:picMkLst>
        </pc:picChg>
      </pc:sldChg>
      <pc:sldChg chg="addSp delSp modSp add del">
        <pc:chgData name="Summer Jung" userId="f55f4652-1e45-4b38-b176-15d95abb47eb" providerId="ADAL" clId="{FDF54E21-179B-496D-91F1-7FA1CAA32888}" dt="2020-12-14T05:20:19.838" v="11919" actId="2696"/>
        <pc:sldMkLst>
          <pc:docMk/>
          <pc:sldMk cId="2455091201" sldId="1173"/>
        </pc:sldMkLst>
        <pc:spChg chg="del">
          <ac:chgData name="Summer Jung" userId="f55f4652-1e45-4b38-b176-15d95abb47eb" providerId="ADAL" clId="{FDF54E21-179B-496D-91F1-7FA1CAA32888}" dt="2020-12-11T05:53:08.633" v="9459" actId="478"/>
          <ac:spMkLst>
            <pc:docMk/>
            <pc:sldMk cId="2455091201" sldId="1173"/>
            <ac:spMk id="4" creationId="{B248F105-19B3-444F-8AD4-3384E807AF23}"/>
          </ac:spMkLst>
        </pc:spChg>
        <pc:spChg chg="del">
          <ac:chgData name="Summer Jung" userId="f55f4652-1e45-4b38-b176-15d95abb47eb" providerId="ADAL" clId="{FDF54E21-179B-496D-91F1-7FA1CAA32888}" dt="2020-12-11T05:40:08.879" v="9373" actId="478"/>
          <ac:spMkLst>
            <pc:docMk/>
            <pc:sldMk cId="2455091201" sldId="1173"/>
            <ac:spMk id="5" creationId="{ABB6BD16-77ED-4F18-B0D3-91E5589B5957}"/>
          </ac:spMkLst>
        </pc:spChg>
        <pc:spChg chg="mod">
          <ac:chgData name="Summer Jung" userId="f55f4652-1e45-4b38-b176-15d95abb47eb" providerId="ADAL" clId="{FDF54E21-179B-496D-91F1-7FA1CAA32888}" dt="2020-12-11T05:41:26.084" v="9385" actId="20577"/>
          <ac:spMkLst>
            <pc:docMk/>
            <pc:sldMk cId="2455091201" sldId="1173"/>
            <ac:spMk id="6" creationId="{DD752C94-0265-46D8-AAC3-B650362F4FD8}"/>
          </ac:spMkLst>
        </pc:spChg>
        <pc:spChg chg="add">
          <ac:chgData name="Summer Jung" userId="f55f4652-1e45-4b38-b176-15d95abb47eb" providerId="ADAL" clId="{FDF54E21-179B-496D-91F1-7FA1CAA32888}" dt="2020-12-11T05:40:29.485" v="9377"/>
          <ac:spMkLst>
            <pc:docMk/>
            <pc:sldMk cId="2455091201" sldId="1173"/>
            <ac:spMk id="7" creationId="{576A03E6-0562-4712-9A20-C296E4730DF4}"/>
          </ac:spMkLst>
        </pc:spChg>
        <pc:spChg chg="del">
          <ac:chgData name="Summer Jung" userId="f55f4652-1e45-4b38-b176-15d95abb47eb" providerId="ADAL" clId="{FDF54E21-179B-496D-91F1-7FA1CAA32888}" dt="2020-12-11T05:53:06.210" v="9458" actId="478"/>
          <ac:spMkLst>
            <pc:docMk/>
            <pc:sldMk cId="2455091201" sldId="1173"/>
            <ac:spMk id="8" creationId="{B56AA82C-D19A-414A-9F76-74D8BC469A95}"/>
          </ac:spMkLst>
        </pc:spChg>
      </pc:sldChg>
      <pc:sldChg chg="addSp delSp add del modNotesTx">
        <pc:chgData name="Summer Jung" userId="f55f4652-1e45-4b38-b176-15d95abb47eb" providerId="ADAL" clId="{FDF54E21-179B-496D-91F1-7FA1CAA32888}" dt="2020-12-11T05:55:50.350" v="9491" actId="2696"/>
        <pc:sldMkLst>
          <pc:docMk/>
          <pc:sldMk cId="994611074" sldId="1174"/>
        </pc:sldMkLst>
        <pc:spChg chg="del">
          <ac:chgData name="Summer Jung" userId="f55f4652-1e45-4b38-b176-15d95abb47eb" providerId="ADAL" clId="{FDF54E21-179B-496D-91F1-7FA1CAA32888}" dt="2020-12-11T05:53:17.155" v="9461" actId="478"/>
          <ac:spMkLst>
            <pc:docMk/>
            <pc:sldMk cId="994611074" sldId="1174"/>
            <ac:spMk id="4" creationId="{B248F105-19B3-444F-8AD4-3384E807AF23}"/>
          </ac:spMkLst>
        </pc:spChg>
        <pc:spChg chg="del">
          <ac:chgData name="Summer Jung" userId="f55f4652-1e45-4b38-b176-15d95abb47eb" providerId="ADAL" clId="{FDF54E21-179B-496D-91F1-7FA1CAA32888}" dt="2020-12-11T05:40:12.189" v="9374" actId="478"/>
          <ac:spMkLst>
            <pc:docMk/>
            <pc:sldMk cId="994611074" sldId="1174"/>
            <ac:spMk id="5" creationId="{ABB6BD16-77ED-4F18-B0D3-91E5589B5957}"/>
          </ac:spMkLst>
        </pc:spChg>
        <pc:spChg chg="del">
          <ac:chgData name="Summer Jung" userId="f55f4652-1e45-4b38-b176-15d95abb47eb" providerId="ADAL" clId="{FDF54E21-179B-496D-91F1-7FA1CAA32888}" dt="2020-12-11T05:53:15.570" v="9460" actId="478"/>
          <ac:spMkLst>
            <pc:docMk/>
            <pc:sldMk cId="994611074" sldId="1174"/>
            <ac:spMk id="8" creationId="{B56AA82C-D19A-414A-9F76-74D8BC469A95}"/>
          </ac:spMkLst>
        </pc:spChg>
        <pc:spChg chg="add">
          <ac:chgData name="Summer Jung" userId="f55f4652-1e45-4b38-b176-15d95abb47eb" providerId="ADAL" clId="{FDF54E21-179B-496D-91F1-7FA1CAA32888}" dt="2020-12-11T05:40:30.840" v="9378"/>
          <ac:spMkLst>
            <pc:docMk/>
            <pc:sldMk cId="994611074" sldId="1174"/>
            <ac:spMk id="10" creationId="{E49F6794-137E-4ABB-A933-0B354FD26206}"/>
          </ac:spMkLst>
        </pc:spChg>
      </pc:sldChg>
      <pc:sldChg chg="addSp delSp modSp add modNotesTx">
        <pc:chgData name="Summer Jung" userId="f55f4652-1e45-4b38-b176-15d95abb47eb" providerId="ADAL" clId="{FDF54E21-179B-496D-91F1-7FA1CAA32888}" dt="2020-12-14T05:10:43.854" v="11795" actId="14861"/>
        <pc:sldMkLst>
          <pc:docMk/>
          <pc:sldMk cId="3625413329" sldId="1175"/>
        </pc:sldMkLst>
        <pc:spChg chg="del">
          <ac:chgData name="Summer Jung" userId="f55f4652-1e45-4b38-b176-15d95abb47eb" providerId="ADAL" clId="{FDF54E21-179B-496D-91F1-7FA1CAA32888}" dt="2020-12-11T05:53:21.721" v="9463" actId="478"/>
          <ac:spMkLst>
            <pc:docMk/>
            <pc:sldMk cId="3625413329" sldId="1175"/>
            <ac:spMk id="4" creationId="{B248F105-19B3-444F-8AD4-3384E807AF23}"/>
          </ac:spMkLst>
        </pc:spChg>
        <pc:spChg chg="del">
          <ac:chgData name="Summer Jung" userId="f55f4652-1e45-4b38-b176-15d95abb47eb" providerId="ADAL" clId="{FDF54E21-179B-496D-91F1-7FA1CAA32888}" dt="2020-12-11T05:40:15.434" v="9375" actId="478"/>
          <ac:spMkLst>
            <pc:docMk/>
            <pc:sldMk cId="3625413329" sldId="1175"/>
            <ac:spMk id="5" creationId="{ABB6BD16-77ED-4F18-B0D3-91E5589B5957}"/>
          </ac:spMkLst>
        </pc:spChg>
        <pc:spChg chg="add mod">
          <ac:chgData name="Summer Jung" userId="f55f4652-1e45-4b38-b176-15d95abb47eb" providerId="ADAL" clId="{FDF54E21-179B-496D-91F1-7FA1CAA32888}" dt="2020-12-11T06:28:10.084" v="10532" actId="114"/>
          <ac:spMkLst>
            <pc:docMk/>
            <pc:sldMk cId="3625413329" sldId="1175"/>
            <ac:spMk id="6" creationId="{4DCA9126-709A-4AAF-9624-202A50D511DF}"/>
          </ac:spMkLst>
        </pc:spChg>
        <pc:spChg chg="del">
          <ac:chgData name="Summer Jung" userId="f55f4652-1e45-4b38-b176-15d95abb47eb" providerId="ADAL" clId="{FDF54E21-179B-496D-91F1-7FA1CAA32888}" dt="2020-12-11T05:53:20.349" v="9462" actId="478"/>
          <ac:spMkLst>
            <pc:docMk/>
            <pc:sldMk cId="3625413329" sldId="1175"/>
            <ac:spMk id="8" creationId="{B56AA82C-D19A-414A-9F76-74D8BC469A95}"/>
          </ac:spMkLst>
        </pc:spChg>
        <pc:picChg chg="del">
          <ac:chgData name="Summer Jung" userId="f55f4652-1e45-4b38-b176-15d95abb47eb" providerId="ADAL" clId="{FDF54E21-179B-496D-91F1-7FA1CAA32888}" dt="2020-12-11T06:01:19.655" v="9924" actId="478"/>
          <ac:picMkLst>
            <pc:docMk/>
            <pc:sldMk cId="3625413329" sldId="1175"/>
            <ac:picMk id="2" creationId="{37955C86-05D9-4210-AD80-91963B78999D}"/>
          </ac:picMkLst>
        </pc:picChg>
        <pc:picChg chg="add mod">
          <ac:chgData name="Summer Jung" userId="f55f4652-1e45-4b38-b176-15d95abb47eb" providerId="ADAL" clId="{FDF54E21-179B-496D-91F1-7FA1CAA32888}" dt="2020-12-14T05:10:43.854" v="11795" actId="14861"/>
          <ac:picMkLst>
            <pc:docMk/>
            <pc:sldMk cId="3625413329" sldId="1175"/>
            <ac:picMk id="3" creationId="{8255D217-55BE-4256-ACF5-A91CACF0AB7D}"/>
          </ac:picMkLst>
        </pc:picChg>
      </pc:sldChg>
      <pc:sldChg chg="addSp delSp modSp add del modNotesTx">
        <pc:chgData name="Summer Jung" userId="f55f4652-1e45-4b38-b176-15d95abb47eb" providerId="ADAL" clId="{FDF54E21-179B-496D-91F1-7FA1CAA32888}" dt="2020-12-14T05:34:59.088" v="11989" actId="2696"/>
        <pc:sldMkLst>
          <pc:docMk/>
          <pc:sldMk cId="2203951631" sldId="1176"/>
        </pc:sldMkLst>
        <pc:spChg chg="mod">
          <ac:chgData name="Summer Jung" userId="f55f4652-1e45-4b38-b176-15d95abb47eb" providerId="ADAL" clId="{FDF54E21-179B-496D-91F1-7FA1CAA32888}" dt="2020-12-11T05:44:57.964" v="9451" actId="20577"/>
          <ac:spMkLst>
            <pc:docMk/>
            <pc:sldMk cId="2203951631" sldId="1176"/>
            <ac:spMk id="2" creationId="{AF902229-82B2-4173-816B-E26766B8FD95}"/>
          </ac:spMkLst>
        </pc:spChg>
        <pc:spChg chg="del">
          <ac:chgData name="Summer Jung" userId="f55f4652-1e45-4b38-b176-15d95abb47eb" providerId="ADAL" clId="{FDF54E21-179B-496D-91F1-7FA1CAA32888}" dt="2020-12-11T05:44:24.290" v="9420" actId="478"/>
          <ac:spMkLst>
            <pc:docMk/>
            <pc:sldMk cId="2203951631" sldId="1176"/>
            <ac:spMk id="10" creationId="{DD2372DD-112E-481B-8096-D037DCB97C98}"/>
          </ac:spMkLst>
        </pc:spChg>
        <pc:spChg chg="add">
          <ac:chgData name="Summer Jung" userId="f55f4652-1e45-4b38-b176-15d95abb47eb" providerId="ADAL" clId="{FDF54E21-179B-496D-91F1-7FA1CAA32888}" dt="2020-12-11T06:34:03.230" v="10851"/>
          <ac:spMkLst>
            <pc:docMk/>
            <pc:sldMk cId="2203951631" sldId="1176"/>
            <ac:spMk id="12" creationId="{712AE86C-5810-4947-BE77-5205F377453A}"/>
          </ac:spMkLst>
        </pc:spChg>
        <pc:spChg chg="del">
          <ac:chgData name="Summer Jung" userId="f55f4652-1e45-4b38-b176-15d95abb47eb" providerId="ADAL" clId="{FDF54E21-179B-496D-91F1-7FA1CAA32888}" dt="2020-12-11T05:44:24.290" v="9420" actId="478"/>
          <ac:spMkLst>
            <pc:docMk/>
            <pc:sldMk cId="2203951631" sldId="1176"/>
            <ac:spMk id="25" creationId="{522F298B-78DE-43A8-81A4-49FAEC68403C}"/>
          </ac:spMkLst>
        </pc:spChg>
        <pc:picChg chg="del">
          <ac:chgData name="Summer Jung" userId="f55f4652-1e45-4b38-b176-15d95abb47eb" providerId="ADAL" clId="{FDF54E21-179B-496D-91F1-7FA1CAA32888}" dt="2020-12-11T05:44:24.290" v="9420" actId="478"/>
          <ac:picMkLst>
            <pc:docMk/>
            <pc:sldMk cId="2203951631" sldId="1176"/>
            <ac:picMk id="3" creationId="{F4DAF9AB-2117-42FA-BC01-79E83ABE989D}"/>
          </ac:picMkLst>
        </pc:picChg>
        <pc:picChg chg="del">
          <ac:chgData name="Summer Jung" userId="f55f4652-1e45-4b38-b176-15d95abb47eb" providerId="ADAL" clId="{FDF54E21-179B-496D-91F1-7FA1CAA32888}" dt="2020-12-11T05:44:24.290" v="9420" actId="478"/>
          <ac:picMkLst>
            <pc:docMk/>
            <pc:sldMk cId="2203951631" sldId="1176"/>
            <ac:picMk id="7" creationId="{A6B68904-5AB2-4E9F-9AE5-4583196712AA}"/>
          </ac:picMkLst>
        </pc:picChg>
        <pc:picChg chg="del">
          <ac:chgData name="Summer Jung" userId="f55f4652-1e45-4b38-b176-15d95abb47eb" providerId="ADAL" clId="{FDF54E21-179B-496D-91F1-7FA1CAA32888}" dt="2020-12-11T05:44:24.290" v="9420" actId="478"/>
          <ac:picMkLst>
            <pc:docMk/>
            <pc:sldMk cId="2203951631" sldId="1176"/>
            <ac:picMk id="11" creationId="{A743D825-D434-4DD0-B19C-272B4073B4B8}"/>
          </ac:picMkLst>
        </pc:picChg>
        <pc:cxnChg chg="del mod">
          <ac:chgData name="Summer Jung" userId="f55f4652-1e45-4b38-b176-15d95abb47eb" providerId="ADAL" clId="{FDF54E21-179B-496D-91F1-7FA1CAA32888}" dt="2020-12-11T05:44:24.290" v="9420" actId="478"/>
          <ac:cxnSpMkLst>
            <pc:docMk/>
            <pc:sldMk cId="2203951631" sldId="1176"/>
            <ac:cxnSpMk id="9" creationId="{C1DC097A-5718-43A4-9B35-C81DA9E6080F}"/>
          </ac:cxnSpMkLst>
        </pc:cxnChg>
        <pc:cxnChg chg="del mod">
          <ac:chgData name="Summer Jung" userId="f55f4652-1e45-4b38-b176-15d95abb47eb" providerId="ADAL" clId="{FDF54E21-179B-496D-91F1-7FA1CAA32888}" dt="2020-12-11T05:44:24.290" v="9420" actId="478"/>
          <ac:cxnSpMkLst>
            <pc:docMk/>
            <pc:sldMk cId="2203951631" sldId="1176"/>
            <ac:cxnSpMk id="15" creationId="{14A3C826-C5FA-40F6-AC37-F10F06B3CC1A}"/>
          </ac:cxnSpMkLst>
        </pc:cxnChg>
        <pc:cxnChg chg="del">
          <ac:chgData name="Summer Jung" userId="f55f4652-1e45-4b38-b176-15d95abb47eb" providerId="ADAL" clId="{FDF54E21-179B-496D-91F1-7FA1CAA32888}" dt="2020-12-11T05:44:24.290" v="9420" actId="478"/>
          <ac:cxnSpMkLst>
            <pc:docMk/>
            <pc:sldMk cId="2203951631" sldId="1176"/>
            <ac:cxnSpMk id="26" creationId="{066FEB59-D1CE-4329-8BC6-84B534DC54E4}"/>
          </ac:cxnSpMkLst>
        </pc:cxnChg>
      </pc:sldChg>
      <pc:sldChg chg="addSp delSp modSp add modNotesTx">
        <pc:chgData name="Summer Jung" userId="f55f4652-1e45-4b38-b176-15d95abb47eb" providerId="ADAL" clId="{FDF54E21-179B-496D-91F1-7FA1CAA32888}" dt="2020-12-14T05:10:33.237" v="11793" actId="14861"/>
        <pc:sldMkLst>
          <pc:docMk/>
          <pc:sldMk cId="3474553338" sldId="1177"/>
        </pc:sldMkLst>
        <pc:spChg chg="del">
          <ac:chgData name="Summer Jung" userId="f55f4652-1e45-4b38-b176-15d95abb47eb" providerId="ADAL" clId="{FDF54E21-179B-496D-91F1-7FA1CAA32888}" dt="2020-12-11T06:08:40.097" v="10228" actId="478"/>
          <ac:spMkLst>
            <pc:docMk/>
            <pc:sldMk cId="3474553338" sldId="1177"/>
            <ac:spMk id="9" creationId="{0E9728BE-4692-462E-B53B-FA57C8179EF3}"/>
          </ac:spMkLst>
        </pc:spChg>
        <pc:spChg chg="mod">
          <ac:chgData name="Summer Jung" userId="f55f4652-1e45-4b38-b176-15d95abb47eb" providerId="ADAL" clId="{FDF54E21-179B-496D-91F1-7FA1CAA32888}" dt="2020-12-11T06:10:36.820" v="10410" actId="113"/>
          <ac:spMkLst>
            <pc:docMk/>
            <pc:sldMk cId="3474553338" sldId="1177"/>
            <ac:spMk id="10" creationId="{E49F6794-137E-4ABB-A933-0B354FD26206}"/>
          </ac:spMkLst>
        </pc:spChg>
        <pc:picChg chg="add mod modCrop">
          <ac:chgData name="Summer Jung" userId="f55f4652-1e45-4b38-b176-15d95abb47eb" providerId="ADAL" clId="{FDF54E21-179B-496D-91F1-7FA1CAA32888}" dt="2020-12-14T05:10:33.237" v="11793" actId="14861"/>
          <ac:picMkLst>
            <pc:docMk/>
            <pc:sldMk cId="3474553338" sldId="1177"/>
            <ac:picMk id="2" creationId="{B9953F0C-C019-4E75-B269-20DEBF765C74}"/>
          </ac:picMkLst>
        </pc:picChg>
        <pc:picChg chg="add mod">
          <ac:chgData name="Summer Jung" userId="f55f4652-1e45-4b38-b176-15d95abb47eb" providerId="ADAL" clId="{FDF54E21-179B-496D-91F1-7FA1CAA32888}" dt="2020-12-11T05:55:30.280" v="9488" actId="14861"/>
          <ac:picMkLst>
            <pc:docMk/>
            <pc:sldMk cId="3474553338" sldId="1177"/>
            <ac:picMk id="3" creationId="{605A7B07-0582-4D31-8DC6-11D6E86DB1A4}"/>
          </ac:picMkLst>
        </pc:picChg>
        <pc:picChg chg="del">
          <ac:chgData name="Summer Jung" userId="f55f4652-1e45-4b38-b176-15d95abb47eb" providerId="ADAL" clId="{FDF54E21-179B-496D-91F1-7FA1CAA32888}" dt="2020-12-11T05:53:52.744" v="9467" actId="478"/>
          <ac:picMkLst>
            <pc:docMk/>
            <pc:sldMk cId="3474553338" sldId="1177"/>
            <ac:picMk id="7" creationId="{A7365F6D-796A-428D-A2C5-52C6329D1E66}"/>
          </ac:picMkLst>
        </pc:picChg>
      </pc:sldChg>
      <pc:sldChg chg="addSp delSp modSp add modNotesTx">
        <pc:chgData name="Summer Jung" userId="f55f4652-1e45-4b38-b176-15d95abb47eb" providerId="ADAL" clId="{FDF54E21-179B-496D-91F1-7FA1CAA32888}" dt="2020-12-14T05:21:03.357" v="11953" actId="14861"/>
        <pc:sldMkLst>
          <pc:docMk/>
          <pc:sldMk cId="306253519" sldId="1178"/>
        </pc:sldMkLst>
        <pc:spChg chg="mod">
          <ac:chgData name="Summer Jung" userId="f55f4652-1e45-4b38-b176-15d95abb47eb" providerId="ADAL" clId="{FDF54E21-179B-496D-91F1-7FA1CAA32888}" dt="2020-12-14T05:15:54.714" v="11879" actId="14100"/>
          <ac:spMkLst>
            <pc:docMk/>
            <pc:sldMk cId="306253519" sldId="1178"/>
            <ac:spMk id="2" creationId="{AF902229-82B2-4173-816B-E26766B8FD95}"/>
          </ac:spMkLst>
        </pc:spChg>
        <pc:spChg chg="add mod">
          <ac:chgData name="Summer Jung" userId="f55f4652-1e45-4b38-b176-15d95abb47eb" providerId="ADAL" clId="{FDF54E21-179B-496D-91F1-7FA1CAA32888}" dt="2020-12-14T05:15:59.955" v="11889" actId="1036"/>
          <ac:spMkLst>
            <pc:docMk/>
            <pc:sldMk cId="306253519" sldId="1178"/>
            <ac:spMk id="7" creationId="{2ED4B2D4-6EE3-445B-A701-302E5CE08489}"/>
          </ac:spMkLst>
        </pc:spChg>
        <pc:picChg chg="del">
          <ac:chgData name="Summer Jung" userId="f55f4652-1e45-4b38-b176-15d95abb47eb" providerId="ADAL" clId="{FDF54E21-179B-496D-91F1-7FA1CAA32888}" dt="2020-12-11T06:04:19.033" v="10096" actId="478"/>
          <ac:picMkLst>
            <pc:docMk/>
            <pc:sldMk cId="306253519" sldId="1178"/>
            <ac:picMk id="4" creationId="{13FF8143-6283-4912-903B-F7B5820513A9}"/>
          </ac:picMkLst>
        </pc:picChg>
        <pc:picChg chg="add del">
          <ac:chgData name="Summer Jung" userId="f55f4652-1e45-4b38-b176-15d95abb47eb" providerId="ADAL" clId="{FDF54E21-179B-496D-91F1-7FA1CAA32888}" dt="2020-12-11T06:04:42.687" v="10099" actId="478"/>
          <ac:picMkLst>
            <pc:docMk/>
            <pc:sldMk cId="306253519" sldId="1178"/>
            <ac:picMk id="5" creationId="{475F70A2-6BD5-433D-9447-1E2168B71FF1}"/>
          </ac:picMkLst>
        </pc:picChg>
        <pc:picChg chg="add mod">
          <ac:chgData name="Summer Jung" userId="f55f4652-1e45-4b38-b176-15d95abb47eb" providerId="ADAL" clId="{FDF54E21-179B-496D-91F1-7FA1CAA32888}" dt="2020-12-14T05:21:03.357" v="11953" actId="14861"/>
          <ac:picMkLst>
            <pc:docMk/>
            <pc:sldMk cId="306253519" sldId="1178"/>
            <ac:picMk id="6" creationId="{6B893968-1C5D-4628-994B-C634B1CC76CF}"/>
          </ac:picMkLst>
        </pc:picChg>
      </pc:sldChg>
      <pc:sldChg chg="addSp delSp modSp add modNotesTx">
        <pc:chgData name="Summer Jung" userId="f55f4652-1e45-4b38-b176-15d95abb47eb" providerId="ADAL" clId="{FDF54E21-179B-496D-91F1-7FA1CAA32888}" dt="2020-12-14T05:20:49.991" v="11951" actId="14861"/>
        <pc:sldMkLst>
          <pc:docMk/>
          <pc:sldMk cId="1655638143" sldId="1179"/>
        </pc:sldMkLst>
        <pc:spChg chg="mod">
          <ac:chgData name="Summer Jung" userId="f55f4652-1e45-4b38-b176-15d95abb47eb" providerId="ADAL" clId="{FDF54E21-179B-496D-91F1-7FA1CAA32888}" dt="2020-12-14T05:16:42.828" v="11918" actId="14100"/>
          <ac:spMkLst>
            <pc:docMk/>
            <pc:sldMk cId="1655638143" sldId="1179"/>
            <ac:spMk id="2" creationId="{AF902229-82B2-4173-816B-E26766B8FD95}"/>
          </ac:spMkLst>
        </pc:spChg>
        <pc:spChg chg="add mod">
          <ac:chgData name="Summer Jung" userId="f55f4652-1e45-4b38-b176-15d95abb47eb" providerId="ADAL" clId="{FDF54E21-179B-496D-91F1-7FA1CAA32888}" dt="2020-12-14T05:20:42.739" v="11949" actId="164"/>
          <ac:spMkLst>
            <pc:docMk/>
            <pc:sldMk cId="1655638143" sldId="1179"/>
            <ac:spMk id="4" creationId="{680AF44C-C0F5-47AE-89AC-880F0A56FE2D}"/>
          </ac:spMkLst>
        </pc:spChg>
        <pc:spChg chg="del">
          <ac:chgData name="Summer Jung" userId="f55f4652-1e45-4b38-b176-15d95abb47eb" providerId="ADAL" clId="{FDF54E21-179B-496D-91F1-7FA1CAA32888}" dt="2020-12-11T06:07:12.536" v="10186" actId="478"/>
          <ac:spMkLst>
            <pc:docMk/>
            <pc:sldMk cId="1655638143" sldId="1179"/>
            <ac:spMk id="7" creationId="{2ED4B2D4-6EE3-445B-A701-302E5CE08489}"/>
          </ac:spMkLst>
        </pc:spChg>
        <pc:spChg chg="add mod">
          <ac:chgData name="Summer Jung" userId="f55f4652-1e45-4b38-b176-15d95abb47eb" providerId="ADAL" clId="{FDF54E21-179B-496D-91F1-7FA1CAA32888}" dt="2020-12-14T05:20:42.739" v="11949" actId="164"/>
          <ac:spMkLst>
            <pc:docMk/>
            <pc:sldMk cId="1655638143" sldId="1179"/>
            <ac:spMk id="8" creationId="{F2383BEC-9F13-4250-8796-664D7BEA89CA}"/>
          </ac:spMkLst>
        </pc:spChg>
        <pc:grpChg chg="add mod">
          <ac:chgData name="Summer Jung" userId="f55f4652-1e45-4b38-b176-15d95abb47eb" providerId="ADAL" clId="{FDF54E21-179B-496D-91F1-7FA1CAA32888}" dt="2020-12-14T05:20:49.991" v="11951" actId="14861"/>
          <ac:grpSpMkLst>
            <pc:docMk/>
            <pc:sldMk cId="1655638143" sldId="1179"/>
            <ac:grpSpMk id="5" creationId="{A3E7F81B-8C95-4FDF-A597-2C2B549B9DB2}"/>
          </ac:grpSpMkLst>
        </pc:grpChg>
        <pc:picChg chg="add mod ord">
          <ac:chgData name="Summer Jung" userId="f55f4652-1e45-4b38-b176-15d95abb47eb" providerId="ADAL" clId="{FDF54E21-179B-496D-91F1-7FA1CAA32888}" dt="2020-12-14T05:20:42.739" v="11949" actId="164"/>
          <ac:picMkLst>
            <pc:docMk/>
            <pc:sldMk cId="1655638143" sldId="1179"/>
            <ac:picMk id="3" creationId="{352D4F91-F970-4AB2-890A-2ADF0A331800}"/>
          </ac:picMkLst>
        </pc:picChg>
        <pc:picChg chg="del">
          <ac:chgData name="Summer Jung" userId="f55f4652-1e45-4b38-b176-15d95abb47eb" providerId="ADAL" clId="{FDF54E21-179B-496D-91F1-7FA1CAA32888}" dt="2020-12-11T06:06:33.892" v="10182" actId="478"/>
          <ac:picMkLst>
            <pc:docMk/>
            <pc:sldMk cId="1655638143" sldId="1179"/>
            <ac:picMk id="6" creationId="{6B893968-1C5D-4628-994B-C634B1CC76CF}"/>
          </ac:picMkLst>
        </pc:picChg>
      </pc:sldChg>
      <pc:sldChg chg="add">
        <pc:chgData name="Summer Jung" userId="f55f4652-1e45-4b38-b176-15d95abb47eb" providerId="ADAL" clId="{FDF54E21-179B-496D-91F1-7FA1CAA32888}" dt="2020-12-14T04:51:28.161" v="10864"/>
        <pc:sldMkLst>
          <pc:docMk/>
          <pc:sldMk cId="4133869110" sldId="1180"/>
        </pc:sldMkLst>
      </pc:sldChg>
      <pc:sldChg chg="delSp add">
        <pc:chgData name="Summer Jung" userId="f55f4652-1e45-4b38-b176-15d95abb47eb" providerId="ADAL" clId="{FDF54E21-179B-496D-91F1-7FA1CAA32888}" dt="2020-12-14T05:38:17.685" v="12006" actId="478"/>
        <pc:sldMkLst>
          <pc:docMk/>
          <pc:sldMk cId="2038367726" sldId="1181"/>
        </pc:sldMkLst>
        <pc:spChg chg="del">
          <ac:chgData name="Summer Jung" userId="f55f4652-1e45-4b38-b176-15d95abb47eb" providerId="ADAL" clId="{FDF54E21-179B-496D-91F1-7FA1CAA32888}" dt="2020-12-14T05:38:17.685" v="12006" actId="478"/>
          <ac:spMkLst>
            <pc:docMk/>
            <pc:sldMk cId="2038367726" sldId="1181"/>
            <ac:spMk id="4" creationId="{7C3C857D-86E8-424B-AB44-44D0E6FE13DE}"/>
          </ac:spMkLst>
        </pc:spChg>
      </pc:sldChg>
      <pc:sldChg chg="delSp add">
        <pc:chgData name="Summer Jung" userId="f55f4652-1e45-4b38-b176-15d95abb47eb" providerId="ADAL" clId="{FDF54E21-179B-496D-91F1-7FA1CAA32888}" dt="2020-12-14T05:38:11.211" v="12005" actId="478"/>
        <pc:sldMkLst>
          <pc:docMk/>
          <pc:sldMk cId="989257960" sldId="1182"/>
        </pc:sldMkLst>
        <pc:spChg chg="del">
          <ac:chgData name="Summer Jung" userId="f55f4652-1e45-4b38-b176-15d95abb47eb" providerId="ADAL" clId="{FDF54E21-179B-496D-91F1-7FA1CAA32888}" dt="2020-12-14T05:38:11.211" v="12005" actId="478"/>
          <ac:spMkLst>
            <pc:docMk/>
            <pc:sldMk cId="989257960" sldId="1182"/>
            <ac:spMk id="4" creationId="{F3FC71D4-87F8-4123-97A8-8CE21BE2AC8E}"/>
          </ac:spMkLst>
        </pc:spChg>
      </pc:sldChg>
      <pc:sldChg chg="delSp add">
        <pc:chgData name="Summer Jung" userId="f55f4652-1e45-4b38-b176-15d95abb47eb" providerId="ADAL" clId="{FDF54E21-179B-496D-91F1-7FA1CAA32888}" dt="2020-12-14T05:38:02.020" v="12004" actId="478"/>
        <pc:sldMkLst>
          <pc:docMk/>
          <pc:sldMk cId="2826560857" sldId="1183"/>
        </pc:sldMkLst>
        <pc:spChg chg="del">
          <ac:chgData name="Summer Jung" userId="f55f4652-1e45-4b38-b176-15d95abb47eb" providerId="ADAL" clId="{FDF54E21-179B-496D-91F1-7FA1CAA32888}" dt="2020-12-14T05:38:02.020" v="12004" actId="478"/>
          <ac:spMkLst>
            <pc:docMk/>
            <pc:sldMk cId="2826560857" sldId="1183"/>
            <ac:spMk id="4" creationId="{DFE0477F-6641-438C-BC61-370D327AB52F}"/>
          </ac:spMkLst>
        </pc:spChg>
      </pc:sldChg>
      <pc:sldChg chg="delSp add">
        <pc:chgData name="Summer Jung" userId="f55f4652-1e45-4b38-b176-15d95abb47eb" providerId="ADAL" clId="{FDF54E21-179B-496D-91F1-7FA1CAA32888}" dt="2020-12-14T05:37:57.138" v="12003" actId="478"/>
        <pc:sldMkLst>
          <pc:docMk/>
          <pc:sldMk cId="3504164654" sldId="1184"/>
        </pc:sldMkLst>
        <pc:spChg chg="del">
          <ac:chgData name="Summer Jung" userId="f55f4652-1e45-4b38-b176-15d95abb47eb" providerId="ADAL" clId="{FDF54E21-179B-496D-91F1-7FA1CAA32888}" dt="2020-12-14T05:37:57.138" v="12003" actId="478"/>
          <ac:spMkLst>
            <pc:docMk/>
            <pc:sldMk cId="3504164654" sldId="1184"/>
            <ac:spMk id="4" creationId="{345C5106-23F7-4D83-9D85-75778A6952BF}"/>
          </ac:spMkLst>
        </pc:spChg>
      </pc:sldChg>
      <pc:sldChg chg="delSp add">
        <pc:chgData name="Summer Jung" userId="f55f4652-1e45-4b38-b176-15d95abb47eb" providerId="ADAL" clId="{FDF54E21-179B-496D-91F1-7FA1CAA32888}" dt="2020-12-14T05:37:53.707" v="12002" actId="478"/>
        <pc:sldMkLst>
          <pc:docMk/>
          <pc:sldMk cId="526793180" sldId="1185"/>
        </pc:sldMkLst>
        <pc:spChg chg="del">
          <ac:chgData name="Summer Jung" userId="f55f4652-1e45-4b38-b176-15d95abb47eb" providerId="ADAL" clId="{FDF54E21-179B-496D-91F1-7FA1CAA32888}" dt="2020-12-14T05:37:53.707" v="12002" actId="478"/>
          <ac:spMkLst>
            <pc:docMk/>
            <pc:sldMk cId="526793180" sldId="1185"/>
            <ac:spMk id="4" creationId="{5C146853-D641-421B-8251-1DF6F2385B58}"/>
          </ac:spMkLst>
        </pc:spChg>
      </pc:sldChg>
      <pc:sldChg chg="delSp modSp add">
        <pc:chgData name="Summer Jung" userId="f55f4652-1e45-4b38-b176-15d95abb47eb" providerId="ADAL" clId="{FDF54E21-179B-496D-91F1-7FA1CAA32888}" dt="2020-12-14T05:37:50.388" v="12001" actId="478"/>
        <pc:sldMkLst>
          <pc:docMk/>
          <pc:sldMk cId="1999667571" sldId="1186"/>
        </pc:sldMkLst>
        <pc:spChg chg="mod">
          <ac:chgData name="Summer Jung" userId="f55f4652-1e45-4b38-b176-15d95abb47eb" providerId="ADAL" clId="{FDF54E21-179B-496D-91F1-7FA1CAA32888}" dt="2020-12-14T05:34:56.735" v="11988" actId="20577"/>
          <ac:spMkLst>
            <pc:docMk/>
            <pc:sldMk cId="1999667571" sldId="1186"/>
            <ac:spMk id="2" creationId="{D6C69A6E-6F6A-4CB9-8564-ED9FEDE8A3A4}"/>
          </ac:spMkLst>
        </pc:spChg>
        <pc:spChg chg="del">
          <ac:chgData name="Summer Jung" userId="f55f4652-1e45-4b38-b176-15d95abb47eb" providerId="ADAL" clId="{FDF54E21-179B-496D-91F1-7FA1CAA32888}" dt="2020-12-14T05:37:50.388" v="12001" actId="478"/>
          <ac:spMkLst>
            <pc:docMk/>
            <pc:sldMk cId="1999667571" sldId="1186"/>
            <ac:spMk id="4" creationId="{DBC44CBD-40AA-4699-9545-6B75CA8EFFCF}"/>
          </ac:spMkLst>
        </pc:spChg>
      </pc:sldChg>
      <pc:sldChg chg="delSp add">
        <pc:chgData name="Summer Jung" userId="f55f4652-1e45-4b38-b176-15d95abb47eb" providerId="ADAL" clId="{FDF54E21-179B-496D-91F1-7FA1CAA32888}" dt="2020-12-14T05:37:47.324" v="12000" actId="478"/>
        <pc:sldMkLst>
          <pc:docMk/>
          <pc:sldMk cId="3039767850" sldId="1187"/>
        </pc:sldMkLst>
        <pc:spChg chg="del">
          <ac:chgData name="Summer Jung" userId="f55f4652-1e45-4b38-b176-15d95abb47eb" providerId="ADAL" clId="{FDF54E21-179B-496D-91F1-7FA1CAA32888}" dt="2020-12-14T05:37:47.324" v="12000" actId="478"/>
          <ac:spMkLst>
            <pc:docMk/>
            <pc:sldMk cId="3039767850" sldId="1187"/>
            <ac:spMk id="4" creationId="{4B2EB02A-78D3-46E3-86DF-2577DD42C67A}"/>
          </ac:spMkLst>
        </pc:spChg>
      </pc:sldChg>
      <pc:sldChg chg="delSp add">
        <pc:chgData name="Summer Jung" userId="f55f4652-1e45-4b38-b176-15d95abb47eb" providerId="ADAL" clId="{FDF54E21-179B-496D-91F1-7FA1CAA32888}" dt="2020-12-14T05:37:43.349" v="11999" actId="478"/>
        <pc:sldMkLst>
          <pc:docMk/>
          <pc:sldMk cId="3538920232" sldId="1188"/>
        </pc:sldMkLst>
        <pc:spChg chg="del">
          <ac:chgData name="Summer Jung" userId="f55f4652-1e45-4b38-b176-15d95abb47eb" providerId="ADAL" clId="{FDF54E21-179B-496D-91F1-7FA1CAA32888}" dt="2020-12-14T05:37:43.349" v="11999" actId="478"/>
          <ac:spMkLst>
            <pc:docMk/>
            <pc:sldMk cId="3538920232" sldId="1188"/>
            <ac:spMk id="4" creationId="{CC131FCB-9CEC-4EB3-8A6A-4D59C549D7EA}"/>
          </ac:spMkLst>
        </pc:spChg>
      </pc:sldChg>
      <pc:sldChg chg="delSp add">
        <pc:chgData name="Summer Jung" userId="f55f4652-1e45-4b38-b176-15d95abb47eb" providerId="ADAL" clId="{FDF54E21-179B-496D-91F1-7FA1CAA32888}" dt="2020-12-14T05:37:39.338" v="11998" actId="478"/>
        <pc:sldMkLst>
          <pc:docMk/>
          <pc:sldMk cId="3793854343" sldId="1189"/>
        </pc:sldMkLst>
        <pc:spChg chg="del">
          <ac:chgData name="Summer Jung" userId="f55f4652-1e45-4b38-b176-15d95abb47eb" providerId="ADAL" clId="{FDF54E21-179B-496D-91F1-7FA1CAA32888}" dt="2020-12-14T05:37:39.338" v="11998" actId="478"/>
          <ac:spMkLst>
            <pc:docMk/>
            <pc:sldMk cId="3793854343" sldId="1189"/>
            <ac:spMk id="4" creationId="{4482D888-A512-4203-A55D-4BCD90647533}"/>
          </ac:spMkLst>
        </pc:spChg>
      </pc:sldChg>
      <pc:sldChg chg="delSp add">
        <pc:chgData name="Summer Jung" userId="f55f4652-1e45-4b38-b176-15d95abb47eb" providerId="ADAL" clId="{FDF54E21-179B-496D-91F1-7FA1CAA32888}" dt="2020-12-14T05:37:29.994" v="11996" actId="478"/>
        <pc:sldMkLst>
          <pc:docMk/>
          <pc:sldMk cId="1829581046" sldId="1190"/>
        </pc:sldMkLst>
        <pc:spChg chg="del">
          <ac:chgData name="Summer Jung" userId="f55f4652-1e45-4b38-b176-15d95abb47eb" providerId="ADAL" clId="{FDF54E21-179B-496D-91F1-7FA1CAA32888}" dt="2020-12-14T05:37:29.994" v="11996" actId="478"/>
          <ac:spMkLst>
            <pc:docMk/>
            <pc:sldMk cId="1829581046" sldId="1190"/>
            <ac:spMk id="4" creationId="{5817F813-9FAF-4BDE-9CFF-03DAF041AA34}"/>
          </ac:spMkLst>
        </pc:spChg>
      </pc:sldChg>
      <pc:sldChg chg="delSp add">
        <pc:chgData name="Summer Jung" userId="f55f4652-1e45-4b38-b176-15d95abb47eb" providerId="ADAL" clId="{FDF54E21-179B-496D-91F1-7FA1CAA32888}" dt="2020-12-14T05:37:33.059" v="11997" actId="478"/>
        <pc:sldMkLst>
          <pc:docMk/>
          <pc:sldMk cId="2837568778" sldId="1191"/>
        </pc:sldMkLst>
        <pc:spChg chg="del">
          <ac:chgData name="Summer Jung" userId="f55f4652-1e45-4b38-b176-15d95abb47eb" providerId="ADAL" clId="{FDF54E21-179B-496D-91F1-7FA1CAA32888}" dt="2020-12-14T05:37:33.059" v="11997" actId="478"/>
          <ac:spMkLst>
            <pc:docMk/>
            <pc:sldMk cId="2837568778" sldId="1191"/>
            <ac:spMk id="4" creationId="{1BCF78D7-571A-40AC-AC57-19F4FFA292CD}"/>
          </ac:spMkLst>
        </pc:spChg>
      </pc:sldChg>
    </pc:docChg>
  </pc:docChgLst>
  <pc:docChgLst>
    <pc:chgData name="Summer Jung" userId="f55f4652-1e45-4b38-b176-15d95abb47eb" providerId="ADAL" clId="{E0BFC1BA-9D41-44B0-9B1F-0071C0757742}"/>
    <pc:docChg chg="custSel addSld modSld">
      <pc:chgData name="Summer Jung" userId="f55f4652-1e45-4b38-b176-15d95abb47eb" providerId="ADAL" clId="{E0BFC1BA-9D41-44B0-9B1F-0071C0757742}" dt="2020-11-20T02:45:35.290" v="5"/>
      <pc:docMkLst>
        <pc:docMk/>
      </pc:docMkLst>
      <pc:sldChg chg="addSp delSp add">
        <pc:chgData name="Summer Jung" userId="f55f4652-1e45-4b38-b176-15d95abb47eb" providerId="ADAL" clId="{E0BFC1BA-9D41-44B0-9B1F-0071C0757742}" dt="2020-11-20T02:43:58.789" v="2"/>
        <pc:sldMkLst>
          <pc:docMk/>
          <pc:sldMk cId="756493490" sldId="580"/>
        </pc:sldMkLst>
        <pc:spChg chg="del">
          <ac:chgData name="Summer Jung" userId="f55f4652-1e45-4b38-b176-15d95abb47eb" providerId="ADAL" clId="{E0BFC1BA-9D41-44B0-9B1F-0071C0757742}" dt="2020-11-20T02:43:57.238" v="1" actId="478"/>
          <ac:spMkLst>
            <pc:docMk/>
            <pc:sldMk cId="756493490" sldId="580"/>
            <ac:spMk id="3" creationId="{1482286D-6E7B-48B1-B02B-9494E4674657}"/>
          </ac:spMkLst>
        </pc:spChg>
        <pc:picChg chg="add">
          <ac:chgData name="Summer Jung" userId="f55f4652-1e45-4b38-b176-15d95abb47eb" providerId="ADAL" clId="{E0BFC1BA-9D41-44B0-9B1F-0071C0757742}" dt="2020-11-20T02:43:58.789" v="2"/>
          <ac:picMkLst>
            <pc:docMk/>
            <pc:sldMk cId="756493490" sldId="580"/>
            <ac:picMk id="5" creationId="{B136E8BF-CA14-4F2D-A542-30DB8D6FB113}"/>
          </ac:picMkLst>
        </pc:picChg>
      </pc:sldChg>
      <pc:sldChg chg="addSp delSp add">
        <pc:chgData name="Summer Jung" userId="f55f4652-1e45-4b38-b176-15d95abb47eb" providerId="ADAL" clId="{E0BFC1BA-9D41-44B0-9B1F-0071C0757742}" dt="2020-11-20T02:45:35.290" v="5"/>
        <pc:sldMkLst>
          <pc:docMk/>
          <pc:sldMk cId="1268308481" sldId="581"/>
        </pc:sldMkLst>
        <pc:picChg chg="add">
          <ac:chgData name="Summer Jung" userId="f55f4652-1e45-4b38-b176-15d95abb47eb" providerId="ADAL" clId="{E0BFC1BA-9D41-44B0-9B1F-0071C0757742}" dt="2020-11-20T02:45:35.290" v="5"/>
          <ac:picMkLst>
            <pc:docMk/>
            <pc:sldMk cId="1268308481" sldId="581"/>
            <ac:picMk id="3" creationId="{63A32775-9742-4996-9549-CED9B642D114}"/>
          </ac:picMkLst>
        </pc:picChg>
        <pc:picChg chg="del">
          <ac:chgData name="Summer Jung" userId="f55f4652-1e45-4b38-b176-15d95abb47eb" providerId="ADAL" clId="{E0BFC1BA-9D41-44B0-9B1F-0071C0757742}" dt="2020-11-20T02:44:07.096" v="4" actId="478"/>
          <ac:picMkLst>
            <pc:docMk/>
            <pc:sldMk cId="1268308481" sldId="581"/>
            <ac:picMk id="5" creationId="{B136E8BF-CA14-4F2D-A542-30DB8D6FB113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504CD9-3755-6E48-97BE-F4AD583A5D47}" type="datetimeFigureOut">
              <a:rPr lang="en-US" smtClean="0"/>
              <a:t>2020-12-22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835369-C703-9D42-AC58-02EB9F519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E02281-DDB9-A14E-8924-E648B5F33BFB}" type="datetimeFigureOut">
              <a:rPr lang="en-US" smtClean="0"/>
              <a:t>2020-12-22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313A2F-4F44-6A43-962F-0DFD3FDCC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243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dirty="0"/>
              <a:t>[</a:t>
            </a:r>
            <a:r>
              <a:rPr lang="ko-KR" altLang="en-US" sz="1200" b="0" dirty="0"/>
              <a:t>슬라이드 노트</a:t>
            </a:r>
            <a:r>
              <a:rPr lang="en-US" altLang="ko-KR" sz="1200" b="0" dirty="0"/>
              <a:t>]</a:t>
            </a:r>
          </a:p>
          <a:p>
            <a:r>
              <a:rPr lang="en-US" altLang="ko-KR" sz="1200" b="0" dirty="0"/>
              <a:t>O’Reilly For Higher Education </a:t>
            </a:r>
            <a:r>
              <a:rPr lang="ko-KR" altLang="en-US" sz="1200" b="0" dirty="0"/>
              <a:t>데이터베이스의 이용 매뉴얼 입니다</a:t>
            </a:r>
            <a:r>
              <a:rPr lang="en-US" altLang="ko-KR" sz="1200" b="0" dirty="0"/>
              <a:t>.</a:t>
            </a:r>
          </a:p>
          <a:p>
            <a:r>
              <a:rPr lang="ko-KR" altLang="en-US" sz="1200" b="0" dirty="0"/>
              <a:t>각 슬라이드는 슬라이드 노트를 함께 참고해주시기 바랍니다</a:t>
            </a:r>
            <a:r>
              <a:rPr lang="en-US" altLang="ko-KR" sz="1200" b="0" dirty="0"/>
              <a:t>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093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Learning Paths(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학습 길잡이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지식을 얻는 가장 간단하고 확실한 방법으로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Learning Paths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통해 프로그래밍 언어를 배우거나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새로운 기술을 개발하거나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완전히 새로운 것을 시작할 수 있습니다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altLang="ko-KR" dirty="0"/>
              <a:t>O´Reilly</a:t>
            </a:r>
            <a:r>
              <a:rPr lang="ko-KR" altLang="en-US" dirty="0"/>
              <a:t>는 </a:t>
            </a:r>
            <a:r>
              <a:rPr lang="en-US" altLang="ko-KR" dirty="0"/>
              <a:t>Cisco, O´Reilly, </a:t>
            </a:r>
            <a:r>
              <a:rPr lang="en-US" altLang="ko-KR" dirty="0" err="1"/>
              <a:t>Packt</a:t>
            </a:r>
            <a:r>
              <a:rPr lang="en-US" altLang="ko-KR" dirty="0"/>
              <a:t>, Pearson, Prentice Hall</a:t>
            </a:r>
            <a:r>
              <a:rPr lang="ko-KR" altLang="en-US" dirty="0"/>
              <a:t>과 같은 출판사의 </a:t>
            </a:r>
            <a:r>
              <a:rPr lang="en-US" altLang="ko-KR" dirty="0"/>
              <a:t>IT</a:t>
            </a:r>
            <a:r>
              <a:rPr lang="ko-KR" altLang="en-US" dirty="0"/>
              <a:t>와 비즈니스 관련 </a:t>
            </a:r>
            <a:r>
              <a:rPr lang="en-US" altLang="ko-KR" dirty="0"/>
              <a:t>Learning Paths</a:t>
            </a:r>
            <a:r>
              <a:rPr lang="ko-KR" altLang="en-US" dirty="0"/>
              <a:t>를 제공합니다</a:t>
            </a:r>
            <a:r>
              <a:rPr lang="en-US" altLang="ko-KR" dirty="0"/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Learning Path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에는 자기 평가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(self assessments)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포함되어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있습니다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Learning Path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통해 어떻게 학습하고 있는지를 확인하고 즉각적인 피드백을 받을 수 있습니다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O´Reilly</a:t>
            </a:r>
            <a:r>
              <a:rPr lang="ko-KR" altLang="en-US" dirty="0"/>
              <a:t>에서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Learning Path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</a:t>
            </a:r>
            <a:r>
              <a:rPr lang="ko-KR" altLang="en-US" dirty="0"/>
              <a:t>살펴보는 방법에는 여러가지가 있습니다</a:t>
            </a:r>
            <a:r>
              <a:rPr lang="en-US" altLang="ko-KR" dirty="0"/>
              <a:t>.</a:t>
            </a:r>
            <a:r>
              <a:rPr lang="ko-KR" altLang="en-US" dirty="0"/>
              <a:t> 홈 화면 내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Learning Paths </a:t>
            </a:r>
            <a:r>
              <a:rPr lang="ko-KR" altLang="en-US" dirty="0"/>
              <a:t>항목에서 접근하거나</a:t>
            </a:r>
            <a:r>
              <a:rPr lang="en-US" altLang="ko-KR" dirty="0"/>
              <a:t>, </a:t>
            </a:r>
            <a:r>
              <a:rPr lang="ko-KR" altLang="en-US" dirty="0"/>
              <a:t>데이터베이스 검색 후 검색 결과에서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Learning Paths</a:t>
            </a:r>
            <a:r>
              <a:rPr lang="ko-KR" altLang="en-US" dirty="0"/>
              <a:t>로 자료 유형을 선택할 수 있습니다</a:t>
            </a:r>
            <a:r>
              <a:rPr lang="en-US" altLang="ko-KR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0595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highlight>
                  <a:srgbClr val="FFFF00"/>
                </a:highlight>
              </a:rPr>
              <a:t>Expert</a:t>
            </a:r>
            <a:r>
              <a:rPr lang="ko-KR" altLang="en-US" b="1" dirty="0">
                <a:highlight>
                  <a:srgbClr val="FFFF00"/>
                </a:highlight>
              </a:rPr>
              <a:t> </a:t>
            </a:r>
            <a:r>
              <a:rPr lang="en-US" altLang="ko-KR" b="1" dirty="0">
                <a:highlight>
                  <a:srgbClr val="FFFF00"/>
                </a:highlight>
              </a:rPr>
              <a:t>Playlists</a:t>
            </a:r>
            <a:r>
              <a:rPr lang="ko-KR" altLang="en-US" b="0" dirty="0">
                <a:highlight>
                  <a:srgbClr val="FFFF00"/>
                </a:highlight>
              </a:rPr>
              <a:t>는 업계</a:t>
            </a:r>
            <a:r>
              <a:rPr lang="en-US" altLang="ko-KR" b="0" dirty="0">
                <a:highlight>
                  <a:srgbClr val="FFFF00"/>
                </a:highlight>
              </a:rPr>
              <a:t> </a:t>
            </a:r>
            <a:r>
              <a:rPr lang="ko-KR" altLang="en-US" b="0" dirty="0">
                <a:highlight>
                  <a:srgbClr val="FFFF00"/>
                </a:highlight>
              </a:rPr>
              <a:t>전문가들이 직접 엄선한 </a:t>
            </a:r>
            <a:r>
              <a:rPr lang="en-US" altLang="ko-KR" b="0" dirty="0">
                <a:highlight>
                  <a:srgbClr val="FFFF00"/>
                </a:highlight>
              </a:rPr>
              <a:t>O’Reilly </a:t>
            </a:r>
            <a:r>
              <a:rPr lang="ko-KR" altLang="en-US" b="0" dirty="0">
                <a:highlight>
                  <a:srgbClr val="FFFF00"/>
                </a:highlight>
              </a:rPr>
              <a:t>콘텐츠</a:t>
            </a:r>
            <a:r>
              <a:rPr lang="en-US" altLang="ko-KR" b="0" dirty="0">
                <a:highlight>
                  <a:srgbClr val="FFFF00"/>
                </a:highlight>
              </a:rPr>
              <a:t>(</a:t>
            </a:r>
            <a:r>
              <a:rPr lang="ko-KR" altLang="en-US" b="0" dirty="0">
                <a:highlight>
                  <a:srgbClr val="FFFF00"/>
                </a:highlight>
              </a:rPr>
              <a:t>전자책</a:t>
            </a:r>
            <a:r>
              <a:rPr lang="en-US" altLang="ko-KR" b="0" dirty="0">
                <a:highlight>
                  <a:srgbClr val="FFFF00"/>
                </a:highlight>
              </a:rPr>
              <a:t>, </a:t>
            </a:r>
            <a:r>
              <a:rPr lang="ko-KR" altLang="en-US" b="0" dirty="0">
                <a:highlight>
                  <a:srgbClr val="FFFF00"/>
                </a:highlight>
              </a:rPr>
              <a:t>비디오 등</a:t>
            </a:r>
            <a:r>
              <a:rPr lang="en-US" altLang="ko-KR" b="0" dirty="0">
                <a:highlight>
                  <a:srgbClr val="FFFF00"/>
                </a:highlight>
              </a:rPr>
              <a:t>) </a:t>
            </a:r>
            <a:r>
              <a:rPr lang="ko-KR" altLang="en-US" b="0" dirty="0">
                <a:highlight>
                  <a:srgbClr val="FFFF00"/>
                </a:highlight>
              </a:rPr>
              <a:t>재생목록 입니다</a:t>
            </a:r>
            <a:r>
              <a:rPr lang="en-US" altLang="ko-KR" b="0" dirty="0">
                <a:highlight>
                  <a:srgbClr val="FFFF00"/>
                </a:highlight>
              </a:rPr>
              <a:t>. 40</a:t>
            </a:r>
            <a:r>
              <a:rPr lang="ko-KR" altLang="en-US" b="0" dirty="0">
                <a:highlight>
                  <a:srgbClr val="FFFF00"/>
                </a:highlight>
              </a:rPr>
              <a:t>년 이상 </a:t>
            </a:r>
            <a:r>
              <a:rPr lang="en-US" altLang="ko-KR" b="0" dirty="0">
                <a:highlight>
                  <a:srgbClr val="FFFF00"/>
                </a:highlight>
              </a:rPr>
              <a:t>O’Reilly</a:t>
            </a:r>
            <a:r>
              <a:rPr lang="ko-KR" altLang="en-US" b="0" dirty="0">
                <a:highlight>
                  <a:srgbClr val="FFFF00"/>
                </a:highlight>
              </a:rPr>
              <a:t>에서 구축한 전문가 네트워크에 기반한 업계 전문가들이 해당 주제에 대한 가치 있는 자료를 선정하여 </a:t>
            </a:r>
            <a:r>
              <a:rPr lang="en-US" altLang="ko-KR" b="0" dirty="0">
                <a:highlight>
                  <a:srgbClr val="FFFF00"/>
                </a:highlight>
              </a:rPr>
              <a:t>Expert</a:t>
            </a:r>
            <a:r>
              <a:rPr lang="ko-KR" altLang="en-US" b="0" dirty="0">
                <a:highlight>
                  <a:srgbClr val="FFFF00"/>
                </a:highlight>
              </a:rPr>
              <a:t> </a:t>
            </a:r>
            <a:r>
              <a:rPr lang="en-US" altLang="ko-KR" b="0" dirty="0">
                <a:highlight>
                  <a:srgbClr val="FFFF00"/>
                </a:highlight>
              </a:rPr>
              <a:t>Playlist</a:t>
            </a:r>
            <a:r>
              <a:rPr lang="ko-KR" altLang="en-US" b="0" dirty="0">
                <a:highlight>
                  <a:srgbClr val="FFFF00"/>
                </a:highlight>
              </a:rPr>
              <a:t>로 제공하며</a:t>
            </a:r>
            <a:r>
              <a:rPr lang="en-US" altLang="ko-KR" b="0" dirty="0">
                <a:highlight>
                  <a:srgbClr val="FFFF00"/>
                </a:highlight>
              </a:rPr>
              <a:t>, </a:t>
            </a:r>
            <a:r>
              <a:rPr lang="ko-KR" altLang="en-US" b="0" dirty="0">
                <a:highlight>
                  <a:srgbClr val="FFFF00"/>
                </a:highlight>
              </a:rPr>
              <a:t>필요 시 해당 재생목록을 </a:t>
            </a:r>
            <a:r>
              <a:rPr lang="ko-KR" altLang="en-US" b="0" dirty="0" err="1">
                <a:highlight>
                  <a:srgbClr val="FFFF00"/>
                </a:highlight>
              </a:rPr>
              <a:t>팔로우하거나</a:t>
            </a:r>
            <a:r>
              <a:rPr lang="ko-KR" altLang="en-US" b="0" dirty="0">
                <a:highlight>
                  <a:srgbClr val="FFFF00"/>
                </a:highlight>
              </a:rPr>
              <a:t> 공유할 수 있습니다</a:t>
            </a:r>
            <a:r>
              <a:rPr lang="en-US" altLang="ko-KR" b="0" dirty="0">
                <a:highlight>
                  <a:srgbClr val="FFFF00"/>
                </a:highlight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>
                <a:highlight>
                  <a:srgbClr val="FFFF00"/>
                </a:highlight>
              </a:rPr>
              <a:t>O´Reilly</a:t>
            </a:r>
            <a:r>
              <a:rPr lang="ko-KR" altLang="en-US" b="0" dirty="0">
                <a:highlight>
                  <a:srgbClr val="FFFF00"/>
                </a:highlight>
              </a:rPr>
              <a:t>에서 </a:t>
            </a:r>
            <a:r>
              <a:rPr lang="en-US" altLang="ko-KR" b="0" dirty="0">
                <a:highlight>
                  <a:srgbClr val="FFFF00"/>
                </a:highlight>
              </a:rPr>
              <a:t>Expert</a:t>
            </a:r>
            <a:r>
              <a:rPr lang="ko-KR" altLang="en-US" b="0" dirty="0">
                <a:highlight>
                  <a:srgbClr val="FFFF00"/>
                </a:highlight>
              </a:rPr>
              <a:t> </a:t>
            </a:r>
            <a:r>
              <a:rPr lang="en-US" altLang="ko-KR" b="0" dirty="0">
                <a:highlight>
                  <a:srgbClr val="FFFF00"/>
                </a:highlight>
              </a:rPr>
              <a:t>Playlist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를 </a:t>
            </a:r>
            <a:r>
              <a:rPr lang="ko-KR" altLang="en-US" b="0" dirty="0">
                <a:highlight>
                  <a:srgbClr val="FFFF00"/>
                </a:highlight>
              </a:rPr>
              <a:t>살펴보는 </a:t>
            </a:r>
            <a:r>
              <a:rPr lang="ko-KR" altLang="en-US" dirty="0">
                <a:highlight>
                  <a:srgbClr val="FFFF00"/>
                </a:highlight>
              </a:rPr>
              <a:t>방법에는 여러가지가 있습니다</a:t>
            </a:r>
            <a:r>
              <a:rPr lang="en-US" altLang="ko-KR" dirty="0">
                <a:highlight>
                  <a:srgbClr val="FFFF00"/>
                </a:highlight>
              </a:rPr>
              <a:t>.</a:t>
            </a:r>
            <a:r>
              <a:rPr lang="ko-KR" altLang="en-US" dirty="0">
                <a:highlight>
                  <a:srgbClr val="FFFF00"/>
                </a:highlight>
              </a:rPr>
              <a:t> 홈 화면 내 </a:t>
            </a:r>
            <a:r>
              <a:rPr lang="en-US" altLang="ko-KR" b="0" dirty="0">
                <a:highlight>
                  <a:srgbClr val="FFFF00"/>
                </a:highlight>
              </a:rPr>
              <a:t>Expert</a:t>
            </a:r>
            <a:r>
              <a:rPr lang="ko-KR" altLang="en-US" b="0" dirty="0">
                <a:highlight>
                  <a:srgbClr val="FFFF00"/>
                </a:highlight>
              </a:rPr>
              <a:t> </a:t>
            </a:r>
            <a:r>
              <a:rPr lang="en-US" altLang="ko-KR" b="0" dirty="0">
                <a:highlight>
                  <a:srgbClr val="FFFF00"/>
                </a:highlight>
              </a:rPr>
              <a:t>Playlist </a:t>
            </a:r>
            <a:r>
              <a:rPr lang="ko-KR" altLang="en-US" dirty="0">
                <a:highlight>
                  <a:srgbClr val="FFFF00"/>
                </a:highlight>
              </a:rPr>
              <a:t>항목에서 접근하거나</a:t>
            </a:r>
            <a:r>
              <a:rPr lang="en-US" altLang="ko-KR" dirty="0">
                <a:highlight>
                  <a:srgbClr val="FFFF00"/>
                </a:highlight>
              </a:rPr>
              <a:t>, </a:t>
            </a:r>
            <a:r>
              <a:rPr lang="ko-KR" altLang="en-US" dirty="0">
                <a:highlight>
                  <a:srgbClr val="FFFF00"/>
                </a:highlight>
              </a:rPr>
              <a:t>데이터베이스 검색 후 검색 결과에서 또는</a:t>
            </a:r>
            <a:r>
              <a:rPr lang="en-US" altLang="ko-KR" dirty="0">
                <a:highlight>
                  <a:srgbClr val="FFFF00"/>
                </a:highlight>
              </a:rPr>
              <a:t> </a:t>
            </a:r>
            <a:r>
              <a:rPr lang="ko-KR" altLang="en-US" dirty="0">
                <a:highlight>
                  <a:srgbClr val="FFFF00"/>
                </a:highlight>
              </a:rPr>
              <a:t>주제별 검색 결과에서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Playlists</a:t>
            </a:r>
            <a:r>
              <a:rPr lang="ko-KR" altLang="en-US" dirty="0">
                <a:highlight>
                  <a:srgbClr val="FFFF00"/>
                </a:highlight>
              </a:rPr>
              <a:t>로 자료 유형을 선택하여 검색할 수 있습니다</a:t>
            </a:r>
            <a:r>
              <a:rPr lang="en-US" altLang="ko-KR" dirty="0">
                <a:highlight>
                  <a:srgbClr val="FFFF00"/>
                </a:highlight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065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Resource Centers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O´Reilly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에디터가 엄선한 콘텐츠 리스트로 전자책과 전자책 챕터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비디오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비디오 클립을 포함합니다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Resource Centers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에서는 </a:t>
            </a:r>
            <a:r>
              <a:rPr lang="ko-KR" altLang="en-US" sz="1200" i="0" dirty="0">
                <a:solidFill>
                  <a:srgbClr val="000000"/>
                </a:solidFill>
                <a:latin typeface="+mn-ea"/>
                <a:ea typeface="+mn-ea"/>
                <a:cs typeface="Calibri"/>
                <a:sym typeface="Calibri"/>
              </a:rPr>
              <a:t>초급</a:t>
            </a:r>
            <a:r>
              <a:rPr lang="en-US" altLang="ko-KR" sz="1200" i="0" dirty="0">
                <a:solidFill>
                  <a:srgbClr val="000000"/>
                </a:solidFill>
                <a:latin typeface="+mn-ea"/>
                <a:ea typeface="+mn-ea"/>
                <a:cs typeface="Calibri"/>
                <a:sym typeface="Calibri"/>
              </a:rPr>
              <a:t>-</a:t>
            </a:r>
            <a:r>
              <a:rPr lang="ko-KR" altLang="en-US" sz="1200" i="0" dirty="0">
                <a:solidFill>
                  <a:srgbClr val="000000"/>
                </a:solidFill>
                <a:latin typeface="+mn-ea"/>
                <a:ea typeface="+mn-ea"/>
                <a:cs typeface="Calibri"/>
                <a:sym typeface="Calibri"/>
              </a:rPr>
              <a:t>중급</a:t>
            </a:r>
            <a:r>
              <a:rPr lang="en-US" altLang="ko-KR" sz="1200" i="0" dirty="0">
                <a:solidFill>
                  <a:srgbClr val="000000"/>
                </a:solidFill>
                <a:latin typeface="+mn-ea"/>
                <a:ea typeface="+mn-ea"/>
                <a:cs typeface="Calibri"/>
                <a:sym typeface="Calibri"/>
              </a:rPr>
              <a:t>-</a:t>
            </a:r>
            <a:r>
              <a:rPr lang="ko-KR" altLang="en-US" sz="1200" i="0" dirty="0">
                <a:solidFill>
                  <a:srgbClr val="000000"/>
                </a:solidFill>
                <a:latin typeface="+mn-ea"/>
                <a:ea typeface="+mn-ea"/>
                <a:cs typeface="Calibri"/>
                <a:sym typeface="Calibri"/>
              </a:rPr>
              <a:t>고급 학습자를 위한 다양한 수준의 콘텐츠와 함께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주요 주제에 대한 구조적인 심층 분석을 가능하게 합니다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이에 따라 각 주제에 대한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Resource Centers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콘텐츠는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 항목으로 나뉩니다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Start your learning-Dig a little deeper-Become an expert</a:t>
            </a:r>
            <a:endParaRPr lang="en-US" altLang="ko-KR" sz="1200" i="0" dirty="0">
              <a:solidFill>
                <a:srgbClr val="000000"/>
              </a:solidFill>
              <a:latin typeface="+mn-ea"/>
              <a:ea typeface="+mn-ea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949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541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검색어를 입력하지 않고 검색 버튼을 클릭하면 데이터베이스에서 사용 가능한 모든 자료의 목록이 검색결과에 표시됩니다</a:t>
            </a:r>
            <a:r>
              <a:rPr lang="en-US" altLang="ko-KR" dirty="0"/>
              <a:t>. </a:t>
            </a:r>
            <a:r>
              <a:rPr lang="ko-KR" altLang="en-US" dirty="0"/>
              <a:t>검색 필터를 사용하여 검색 결과를 제한할 수 있습니다</a:t>
            </a:r>
            <a:r>
              <a:rPr lang="en-US" altLang="ko-KR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6113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Answers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이용자가 질문을 하면 고급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machine learning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기술을 활용하여 전문가 콘텐츠부터 수천개의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O´Reilly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타이틀을 스캔하여 관련성이 높은 콘텐츠로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O´Reilly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답변합니다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Answers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간단하지만 어려운 기술 문제를 해결할 수 있는 효과적인 방법입니다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질문을 기입하거나 예상 질문을 선택하면 한 개 또는 여러 개의 전자책 문단으로 된 답변을 확인할 수 있으며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화살표를 클릭하여 다른 챕터 또는 다른 전자책을 확인하거나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Read more</a:t>
            </a:r>
            <a:r>
              <a:rPr lang="ko-KR" alt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클릭하여 제공된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컨텐츠를 더욱 자세히 살펴볼 수 있습니다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altLang="ko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5914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highlight>
                  <a:srgbClr val="FFFF00"/>
                </a:highlight>
              </a:rPr>
              <a:t>Navigating Change</a:t>
            </a:r>
            <a:r>
              <a:rPr lang="en-US" b="0" dirty="0">
                <a:highlight>
                  <a:srgbClr val="FFFF00"/>
                </a:highlight>
              </a:rPr>
              <a:t> - </a:t>
            </a:r>
            <a:r>
              <a:rPr lang="en-US" altLang="ko-KR" dirty="0">
                <a:highlight>
                  <a:srgbClr val="FFFF00"/>
                </a:highlight>
              </a:rPr>
              <a:t>O’Reilly</a:t>
            </a:r>
            <a:r>
              <a:rPr lang="ko-KR" altLang="en-US" dirty="0">
                <a:highlight>
                  <a:srgbClr val="FFFF00"/>
                </a:highlight>
              </a:rPr>
              <a:t>팀에서</a:t>
            </a:r>
            <a:r>
              <a:rPr lang="en-US" altLang="ko-KR" dirty="0">
                <a:highlight>
                  <a:srgbClr val="FFFF00"/>
                </a:highlight>
              </a:rPr>
              <a:t> </a:t>
            </a:r>
            <a:r>
              <a:rPr lang="ko-KR" altLang="en-US" dirty="0">
                <a:highlight>
                  <a:srgbClr val="FFFF00"/>
                </a:highlight>
              </a:rPr>
              <a:t>최신 트렌드 또는 이용자에게 유용할 만한 콘텐츠를 추천 드립니다</a:t>
            </a:r>
            <a:r>
              <a:rPr lang="en-US" altLang="ko-KR" dirty="0">
                <a:highlight>
                  <a:srgbClr val="FFFF00"/>
                </a:highlight>
              </a:rPr>
              <a:t>.</a:t>
            </a:r>
            <a:endParaRPr lang="en-US" b="0" dirty="0"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625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altLang="ko-KR" b="1" dirty="0"/>
              <a:t>Recommend</a:t>
            </a:r>
            <a:r>
              <a:rPr lang="en-US" altLang="ko-KR" b="1" dirty="0"/>
              <a:t>ed</a:t>
            </a:r>
            <a:r>
              <a:rPr lang="ko-KR" altLang="en-US" dirty="0"/>
              <a:t> 항목을 통해 사용 패턴에 기반한 추천 자료를 살펴보고 선택할 수 있습니다</a:t>
            </a:r>
            <a:r>
              <a:rPr lang="en-US" altLang="ko-KR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4957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altLang="ko-KR" dirty="0"/>
              <a:t>Follow This Topic </a:t>
            </a:r>
            <a:r>
              <a:rPr lang="ko-KR" altLang="en-US" dirty="0"/>
              <a:t>버튼을 클릭하여 </a:t>
            </a:r>
            <a:r>
              <a:rPr lang="ko-KR" altLang="en-US" dirty="0" err="1"/>
              <a:t>팔로우</a:t>
            </a:r>
            <a:r>
              <a:rPr lang="ko-KR" altLang="en-US" dirty="0"/>
              <a:t> 하고자 하는 주제를 선택할 수 있으며</a:t>
            </a:r>
            <a:r>
              <a:rPr lang="en-US" altLang="ko-KR" dirty="0"/>
              <a:t>, </a:t>
            </a:r>
            <a:r>
              <a:rPr lang="ko-KR" altLang="en-US" dirty="0"/>
              <a:t>같은 페이지 내 </a:t>
            </a:r>
            <a:r>
              <a:rPr lang="sv-SE" altLang="ko-KR" dirty="0"/>
              <a:t>Topics You Follow</a:t>
            </a:r>
            <a:r>
              <a:rPr lang="ko-KR" altLang="en-US" dirty="0"/>
              <a:t>에서 추가된 날짜</a:t>
            </a:r>
            <a:r>
              <a:rPr lang="en-US" altLang="ko-KR" dirty="0"/>
              <a:t>, </a:t>
            </a:r>
            <a:r>
              <a:rPr lang="ko-KR" altLang="en-US" dirty="0"/>
              <a:t>출판 날짜 별로 목록을 정렬할 수 있습니다</a:t>
            </a:r>
            <a:r>
              <a:rPr lang="en-US" altLang="ko-KR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737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50000"/>
              </a:lnSpc>
            </a:pPr>
            <a:r>
              <a:rPr lang="ko-KR" altLang="en-US" sz="1200" b="0" kern="1200" dirty="0">
                <a:solidFill>
                  <a:schemeClr val="bg1"/>
                </a:solidFill>
                <a:latin typeface="+mn-ea"/>
                <a:ea typeface="+mn-ea"/>
                <a:cs typeface="+mn-cs"/>
              </a:rPr>
              <a:t>출판 예정인 전자책의 초고 또는</a:t>
            </a:r>
            <a:r>
              <a:rPr lang="en-US" altLang="ko-KR" sz="1200" b="0" kern="1200" dirty="0">
                <a:solidFill>
                  <a:schemeClr val="bg1"/>
                </a:solidFill>
                <a:latin typeface="+mn-ea"/>
                <a:ea typeface="+mn-ea"/>
                <a:cs typeface="+mn-cs"/>
              </a:rPr>
              <a:t> </a:t>
            </a:r>
            <a:r>
              <a:rPr lang="ko-KR" altLang="en-US" sz="1200" b="0" kern="1200" dirty="0">
                <a:solidFill>
                  <a:schemeClr val="bg1"/>
                </a:solidFill>
                <a:latin typeface="+mn-ea"/>
                <a:ea typeface="+mn-ea"/>
                <a:cs typeface="+mn-cs"/>
              </a:rPr>
              <a:t>최종 편집 중인 전자책을 우선 이용할 수 있습니다</a:t>
            </a:r>
            <a:r>
              <a:rPr lang="en-US" altLang="ko-KR" sz="1200" b="0" kern="1200" dirty="0">
                <a:solidFill>
                  <a:schemeClr val="bg1"/>
                </a:solidFill>
                <a:latin typeface="+mn-ea"/>
                <a:ea typeface="+mn-ea"/>
                <a:cs typeface="+mn-cs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1100" b="0" kern="1200" dirty="0">
                <a:solidFill>
                  <a:schemeClr val="bg1"/>
                </a:solidFill>
                <a:latin typeface="+mn-ea"/>
                <a:ea typeface="+mn-ea"/>
                <a:cs typeface="+mn-cs"/>
              </a:rPr>
              <a:t>정식 출판 이전에 자료를</a:t>
            </a:r>
            <a:r>
              <a:rPr lang="en-US" altLang="ko-KR" sz="1100" b="0" kern="1200" dirty="0">
                <a:solidFill>
                  <a:schemeClr val="bg1"/>
                </a:solidFill>
                <a:latin typeface="+mn-ea"/>
                <a:ea typeface="+mn-ea"/>
                <a:cs typeface="+mn-cs"/>
              </a:rPr>
              <a:t> </a:t>
            </a:r>
            <a:r>
              <a:rPr lang="ko-KR" altLang="en-US" sz="1100" b="0" kern="1200" dirty="0">
                <a:solidFill>
                  <a:schemeClr val="bg1"/>
                </a:solidFill>
                <a:latin typeface="+mn-ea"/>
                <a:ea typeface="+mn-ea"/>
                <a:cs typeface="+mn-cs"/>
              </a:rPr>
              <a:t>우선 공개함으로써 최신 자료를 활용할 수 있습니다</a:t>
            </a:r>
            <a:r>
              <a:rPr lang="en-US" altLang="ko-KR" sz="1100" b="0" kern="1200" dirty="0">
                <a:solidFill>
                  <a:schemeClr val="bg1"/>
                </a:solidFill>
                <a:latin typeface="+mn-ea"/>
                <a:ea typeface="+mn-ea"/>
                <a:cs typeface="+mn-cs"/>
              </a:rPr>
              <a:t>.</a:t>
            </a:r>
            <a:endParaRPr lang="ko-KR" altLang="en-US" sz="1100" b="0" kern="1200" dirty="0">
              <a:solidFill>
                <a:schemeClr val="bg1"/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06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dirty="0"/>
              <a:t>[</a:t>
            </a:r>
            <a:r>
              <a:rPr lang="ko-KR" altLang="en-US" sz="1200" b="0" dirty="0"/>
              <a:t>슬라이드 노트</a:t>
            </a:r>
            <a:r>
              <a:rPr lang="en-US" altLang="ko-KR" sz="1200" b="0" dirty="0"/>
              <a:t>]</a:t>
            </a:r>
          </a:p>
          <a:p>
            <a:r>
              <a:rPr lang="en-US" altLang="ko-KR" sz="1200" b="0" dirty="0"/>
              <a:t>O’Reilly For Higher Education </a:t>
            </a:r>
            <a:r>
              <a:rPr lang="ko-KR" altLang="en-US" sz="1200" b="0" dirty="0"/>
              <a:t>데이터베이스의 이용 매뉴얼 입니다</a:t>
            </a:r>
            <a:r>
              <a:rPr lang="en-US" altLang="ko-KR" sz="1200" b="0" dirty="0"/>
              <a:t>.</a:t>
            </a:r>
          </a:p>
          <a:p>
            <a:r>
              <a:rPr lang="ko-KR" altLang="en-US" sz="1200" b="0" dirty="0"/>
              <a:t>각 슬라이드는 슬라이드 노트를 함께 참고해주시기 바랍니다</a:t>
            </a:r>
            <a:r>
              <a:rPr lang="en-US" altLang="ko-KR" sz="1200" b="0" dirty="0"/>
              <a:t>.</a:t>
            </a:r>
            <a:endParaRPr lang="en-US" altLang="ko-KR" b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0472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dirty="0">
                <a:highlight>
                  <a:srgbClr val="FFFF00"/>
                </a:highlight>
              </a:rPr>
              <a:t>Public Playlist</a:t>
            </a:r>
            <a:r>
              <a:rPr lang="en-US" altLang="ko-KR" b="0" dirty="0">
                <a:highlight>
                  <a:srgbClr val="FFFF00"/>
                </a:highlight>
              </a:rPr>
              <a:t> – Public Playlist</a:t>
            </a:r>
            <a:r>
              <a:rPr lang="ko-KR" altLang="en-US" b="0" dirty="0">
                <a:highlight>
                  <a:srgbClr val="FFFF00"/>
                </a:highlight>
              </a:rPr>
              <a:t>를 통해 </a:t>
            </a:r>
            <a:r>
              <a:rPr lang="en-US" altLang="ko-KR" b="0" dirty="0">
                <a:highlight>
                  <a:srgbClr val="FFFF00"/>
                </a:highlight>
              </a:rPr>
              <a:t>O’Reilly </a:t>
            </a:r>
            <a:r>
              <a:rPr lang="ko-KR" altLang="en-US" b="0" dirty="0">
                <a:highlight>
                  <a:srgbClr val="FFFF00"/>
                </a:highlight>
              </a:rPr>
              <a:t>네트워크 안에서 기관 내 다른 이용자가 추가한 콘텐츠들을 재생목록 형태로 확인할 수 있으며</a:t>
            </a:r>
            <a:r>
              <a:rPr lang="en-US" altLang="ko-KR" b="0" dirty="0">
                <a:highlight>
                  <a:srgbClr val="FFFF00"/>
                </a:highlight>
              </a:rPr>
              <a:t>, </a:t>
            </a:r>
            <a:r>
              <a:rPr lang="ko-KR" altLang="en-US" b="0" dirty="0">
                <a:highlight>
                  <a:srgbClr val="FFFF00"/>
                </a:highlight>
              </a:rPr>
              <a:t>다양한 공유 옵션을 통해 사회적 학습을 가능하게 합니다</a:t>
            </a:r>
            <a:r>
              <a:rPr lang="en-US" altLang="ko-KR" b="0" dirty="0">
                <a:highlight>
                  <a:srgbClr val="FFFF00"/>
                </a:highlight>
              </a:rPr>
              <a:t>. </a:t>
            </a:r>
            <a:r>
              <a:rPr lang="ko-KR" altLang="en-US" b="0" dirty="0">
                <a:highlight>
                  <a:srgbClr val="FFFF00"/>
                </a:highlight>
              </a:rPr>
              <a:t>스스로 답을 찾고</a:t>
            </a:r>
            <a:r>
              <a:rPr lang="en-US" altLang="ko-KR" b="0" dirty="0">
                <a:highlight>
                  <a:srgbClr val="FFFF00"/>
                </a:highlight>
              </a:rPr>
              <a:t>, </a:t>
            </a:r>
            <a:r>
              <a:rPr lang="ko-KR" altLang="en-US" b="0" dirty="0">
                <a:highlight>
                  <a:srgbClr val="FFFF00"/>
                </a:highlight>
              </a:rPr>
              <a:t>문제를 해결하며</a:t>
            </a:r>
            <a:r>
              <a:rPr lang="en-US" altLang="ko-KR" b="0" dirty="0">
                <a:highlight>
                  <a:srgbClr val="FFFF00"/>
                </a:highlight>
              </a:rPr>
              <a:t>, </a:t>
            </a:r>
            <a:r>
              <a:rPr lang="ko-KR" altLang="en-US" b="0" dirty="0">
                <a:highlight>
                  <a:srgbClr val="FFFF00"/>
                </a:highlight>
              </a:rPr>
              <a:t>새로운 기술을 학습하는데 도움이 되는 정보를 공유할 수 있습니다</a:t>
            </a:r>
            <a:r>
              <a:rPr lang="en-US" altLang="ko-KR" b="0" dirty="0">
                <a:highlight>
                  <a:srgbClr val="FFFF00"/>
                </a:highlight>
              </a:rPr>
              <a:t>.</a:t>
            </a:r>
            <a:endParaRPr lang="en-US" b="1" dirty="0">
              <a:highlight>
                <a:srgbClr val="FFFF00"/>
              </a:highlight>
            </a:endParaRPr>
          </a:p>
          <a:p>
            <a:r>
              <a:rPr lang="en-US" b="1" dirty="0">
                <a:highlight>
                  <a:srgbClr val="FFFF00"/>
                </a:highlight>
              </a:rPr>
              <a:t>Expert</a:t>
            </a:r>
            <a:r>
              <a:rPr lang="ko-KR" altLang="en-US" b="1" dirty="0">
                <a:highlight>
                  <a:srgbClr val="FFFF00"/>
                </a:highlight>
              </a:rPr>
              <a:t> </a:t>
            </a:r>
            <a:r>
              <a:rPr lang="en-US" altLang="ko-KR" b="1" dirty="0">
                <a:highlight>
                  <a:srgbClr val="FFFF00"/>
                </a:highlight>
              </a:rPr>
              <a:t>Playlist</a:t>
            </a:r>
            <a:r>
              <a:rPr lang="en-US" altLang="ko-KR" b="0" dirty="0">
                <a:highlight>
                  <a:srgbClr val="FFFF00"/>
                </a:highlight>
              </a:rPr>
              <a:t> – </a:t>
            </a:r>
            <a:r>
              <a:rPr lang="ko-KR" altLang="en-US" b="0" dirty="0">
                <a:highlight>
                  <a:srgbClr val="FFFF00"/>
                </a:highlight>
              </a:rPr>
              <a:t>업계</a:t>
            </a:r>
            <a:r>
              <a:rPr lang="en-US" altLang="ko-KR" b="0" dirty="0">
                <a:highlight>
                  <a:srgbClr val="FFFF00"/>
                </a:highlight>
              </a:rPr>
              <a:t> </a:t>
            </a:r>
            <a:r>
              <a:rPr lang="ko-KR" altLang="en-US" b="0" dirty="0">
                <a:highlight>
                  <a:srgbClr val="FFFF00"/>
                </a:highlight>
              </a:rPr>
              <a:t>전문가들이 직접 엄선한 </a:t>
            </a:r>
            <a:r>
              <a:rPr lang="en-US" altLang="ko-KR" b="0" dirty="0">
                <a:highlight>
                  <a:srgbClr val="FFFF00"/>
                </a:highlight>
              </a:rPr>
              <a:t>O’Reilly </a:t>
            </a:r>
            <a:r>
              <a:rPr lang="ko-KR" altLang="en-US" b="0" dirty="0">
                <a:highlight>
                  <a:srgbClr val="FFFF00"/>
                </a:highlight>
              </a:rPr>
              <a:t>콘텐츠</a:t>
            </a:r>
            <a:r>
              <a:rPr lang="en-US" altLang="ko-KR" b="0" dirty="0">
                <a:highlight>
                  <a:srgbClr val="FFFF00"/>
                </a:highlight>
              </a:rPr>
              <a:t>(</a:t>
            </a:r>
            <a:r>
              <a:rPr lang="ko-KR" altLang="en-US" b="0" dirty="0">
                <a:highlight>
                  <a:srgbClr val="FFFF00"/>
                </a:highlight>
              </a:rPr>
              <a:t>전자책</a:t>
            </a:r>
            <a:r>
              <a:rPr lang="en-US" altLang="ko-KR" b="0" dirty="0">
                <a:highlight>
                  <a:srgbClr val="FFFF00"/>
                </a:highlight>
              </a:rPr>
              <a:t>, </a:t>
            </a:r>
            <a:r>
              <a:rPr lang="ko-KR" altLang="en-US" b="0" dirty="0">
                <a:highlight>
                  <a:srgbClr val="FFFF00"/>
                </a:highlight>
              </a:rPr>
              <a:t>비디오 등</a:t>
            </a:r>
            <a:r>
              <a:rPr lang="en-US" altLang="ko-KR" b="0" dirty="0">
                <a:highlight>
                  <a:srgbClr val="FFFF00"/>
                </a:highlight>
              </a:rPr>
              <a:t>) </a:t>
            </a:r>
            <a:r>
              <a:rPr lang="ko-KR" altLang="en-US" b="0" dirty="0">
                <a:highlight>
                  <a:srgbClr val="FFFF00"/>
                </a:highlight>
              </a:rPr>
              <a:t>재생목록 입니다</a:t>
            </a:r>
            <a:r>
              <a:rPr lang="en-US" altLang="ko-KR" b="0" dirty="0">
                <a:highlight>
                  <a:srgbClr val="FFFF00"/>
                </a:highlight>
              </a:rPr>
              <a:t>. 40</a:t>
            </a:r>
            <a:r>
              <a:rPr lang="ko-KR" altLang="en-US" b="0" dirty="0">
                <a:highlight>
                  <a:srgbClr val="FFFF00"/>
                </a:highlight>
              </a:rPr>
              <a:t>년 이상 </a:t>
            </a:r>
            <a:r>
              <a:rPr lang="en-US" altLang="ko-KR" b="0" dirty="0">
                <a:highlight>
                  <a:srgbClr val="FFFF00"/>
                </a:highlight>
              </a:rPr>
              <a:t>O’Reilly</a:t>
            </a:r>
            <a:r>
              <a:rPr lang="ko-KR" altLang="en-US" b="0" dirty="0">
                <a:highlight>
                  <a:srgbClr val="FFFF00"/>
                </a:highlight>
              </a:rPr>
              <a:t>에서 구축한 전문가 네트워크에 기반한 업계 전문가들이 해당 주제에 대한 가치 있는 자료를 선정하여 </a:t>
            </a:r>
            <a:r>
              <a:rPr lang="en-US" altLang="ko-KR" b="0" dirty="0">
                <a:highlight>
                  <a:srgbClr val="FFFF00"/>
                </a:highlight>
              </a:rPr>
              <a:t>Expert</a:t>
            </a:r>
            <a:r>
              <a:rPr lang="ko-KR" altLang="en-US" b="0" dirty="0">
                <a:highlight>
                  <a:srgbClr val="FFFF00"/>
                </a:highlight>
              </a:rPr>
              <a:t> </a:t>
            </a:r>
            <a:r>
              <a:rPr lang="en-US" altLang="ko-KR" b="0" dirty="0">
                <a:highlight>
                  <a:srgbClr val="FFFF00"/>
                </a:highlight>
              </a:rPr>
              <a:t>Playlist</a:t>
            </a:r>
            <a:r>
              <a:rPr lang="ko-KR" altLang="en-US" b="0" dirty="0">
                <a:highlight>
                  <a:srgbClr val="FFFF00"/>
                </a:highlight>
              </a:rPr>
              <a:t>로 제공합니다</a:t>
            </a:r>
            <a:r>
              <a:rPr lang="en-US" altLang="ko-KR" b="0" dirty="0">
                <a:highlight>
                  <a:srgbClr val="FFFF00"/>
                </a:highlight>
              </a:rPr>
              <a:t>. </a:t>
            </a:r>
            <a:r>
              <a:rPr lang="ko-KR" altLang="en-US" b="0" dirty="0">
                <a:highlight>
                  <a:srgbClr val="FFFF00"/>
                </a:highlight>
              </a:rPr>
              <a:t>필요 시 해당 재생목록을 </a:t>
            </a:r>
            <a:r>
              <a:rPr lang="ko-KR" altLang="en-US" b="0" dirty="0" err="1">
                <a:highlight>
                  <a:srgbClr val="FFFF00"/>
                </a:highlight>
              </a:rPr>
              <a:t>팔로우하거나</a:t>
            </a:r>
            <a:r>
              <a:rPr lang="ko-KR" altLang="en-US" b="0" dirty="0">
                <a:highlight>
                  <a:srgbClr val="FFFF00"/>
                </a:highlight>
              </a:rPr>
              <a:t> 공유할 수 있으며</a:t>
            </a:r>
            <a:r>
              <a:rPr lang="en-US" altLang="ko-KR" b="0" dirty="0">
                <a:highlight>
                  <a:srgbClr val="FFFF00"/>
                </a:highlight>
              </a:rPr>
              <a:t>, </a:t>
            </a:r>
            <a:r>
              <a:rPr lang="ko-KR" altLang="en-US" b="0" dirty="0">
                <a:highlight>
                  <a:srgbClr val="FFFF00"/>
                </a:highlight>
              </a:rPr>
              <a:t>홈 화면 또는 검색 결과</a:t>
            </a:r>
            <a:r>
              <a:rPr lang="en-US" altLang="ko-KR" b="0" dirty="0">
                <a:highlight>
                  <a:srgbClr val="FFFF00"/>
                </a:highlight>
              </a:rPr>
              <a:t>, </a:t>
            </a:r>
            <a:r>
              <a:rPr lang="ko-KR" altLang="en-US" b="0" dirty="0">
                <a:highlight>
                  <a:srgbClr val="FFFF00"/>
                </a:highlight>
              </a:rPr>
              <a:t>개인 기능 내 </a:t>
            </a:r>
            <a:r>
              <a:rPr lang="en-US" altLang="ko-KR" b="0" dirty="0">
                <a:highlight>
                  <a:srgbClr val="FFFF00"/>
                </a:highlight>
              </a:rPr>
              <a:t>Playlist </a:t>
            </a:r>
            <a:r>
              <a:rPr lang="ko-KR" altLang="en-US" b="0" dirty="0">
                <a:highlight>
                  <a:srgbClr val="FFFF00"/>
                </a:highlight>
              </a:rPr>
              <a:t>항목에서 찾아볼 수 있습니다</a:t>
            </a:r>
            <a:r>
              <a:rPr lang="en-US" altLang="ko-KR" b="0" dirty="0">
                <a:highlight>
                  <a:srgbClr val="FFFF00"/>
                </a:highlight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6866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O’Reilly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모든 콘텐츠와 주제에 대해 인기순으로 정렬한 목록 입니다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altLang="ko-KR" b="0" dirty="0"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3066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Resource Centers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O´Reilly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에디터가 엄선한 콘텐츠 리스트로 전자책과 전자책 챕터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비디오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비디오 클립을 포함합니다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Resource Centers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에서는 </a:t>
            </a:r>
            <a:r>
              <a:rPr lang="ko-KR" altLang="en-US" sz="1200" i="0" dirty="0">
                <a:solidFill>
                  <a:srgbClr val="000000"/>
                </a:solidFill>
                <a:latin typeface="+mn-ea"/>
                <a:ea typeface="+mn-ea"/>
                <a:cs typeface="Calibri"/>
                <a:sym typeface="Calibri"/>
              </a:rPr>
              <a:t>초급</a:t>
            </a:r>
            <a:r>
              <a:rPr lang="en-US" altLang="ko-KR" sz="1200" i="0" dirty="0">
                <a:solidFill>
                  <a:srgbClr val="000000"/>
                </a:solidFill>
                <a:latin typeface="+mn-ea"/>
                <a:ea typeface="+mn-ea"/>
                <a:cs typeface="Calibri"/>
                <a:sym typeface="Calibri"/>
              </a:rPr>
              <a:t>-</a:t>
            </a:r>
            <a:r>
              <a:rPr lang="ko-KR" altLang="en-US" sz="1200" i="0" dirty="0">
                <a:solidFill>
                  <a:srgbClr val="000000"/>
                </a:solidFill>
                <a:latin typeface="+mn-ea"/>
                <a:ea typeface="+mn-ea"/>
                <a:cs typeface="Calibri"/>
                <a:sym typeface="Calibri"/>
              </a:rPr>
              <a:t>중급</a:t>
            </a:r>
            <a:r>
              <a:rPr lang="en-US" altLang="ko-KR" sz="1200" i="0" dirty="0">
                <a:solidFill>
                  <a:srgbClr val="000000"/>
                </a:solidFill>
                <a:latin typeface="+mn-ea"/>
                <a:ea typeface="+mn-ea"/>
                <a:cs typeface="Calibri"/>
                <a:sym typeface="Calibri"/>
              </a:rPr>
              <a:t>-</a:t>
            </a:r>
            <a:r>
              <a:rPr lang="ko-KR" altLang="en-US" sz="1200" i="0" dirty="0">
                <a:solidFill>
                  <a:srgbClr val="000000"/>
                </a:solidFill>
                <a:latin typeface="+mn-ea"/>
                <a:ea typeface="+mn-ea"/>
                <a:cs typeface="Calibri"/>
                <a:sym typeface="Calibri"/>
              </a:rPr>
              <a:t>고급 학습자를 위한 다양한 수준의 콘텐츠와 함께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주요 주제에 대한 구조적인 심층 분석을 가능하게 합니다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이에 따라 각 주제에 대한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Resource Centers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콘텐츠는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 항목으로 나뉩니다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Start your learning-Dig a little deeper-Become an expert</a:t>
            </a:r>
            <a:endParaRPr lang="en-US" altLang="ko-KR" sz="1200" i="0" dirty="0">
              <a:solidFill>
                <a:srgbClr val="000000"/>
              </a:solidFill>
              <a:latin typeface="+mn-ea"/>
              <a:ea typeface="+mn-ea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5779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dirty="0"/>
              <a:t>O’Reilly For Higher Education</a:t>
            </a:r>
            <a:r>
              <a:rPr lang="ko-KR" altLang="en-US" sz="1200" b="0" dirty="0"/>
              <a:t>의 </a:t>
            </a:r>
            <a:r>
              <a:rPr lang="ko-KR" altLang="en-US" b="0" dirty="0"/>
              <a:t>개인 </a:t>
            </a:r>
            <a:r>
              <a:rPr lang="ko-KR" altLang="en-US" dirty="0"/>
              <a:t>계정을 생성하여 </a:t>
            </a:r>
            <a:r>
              <a:rPr lang="ko-KR" altLang="en-US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보다 안전하게 개인화 기능을 활용하고</a:t>
            </a:r>
            <a:r>
              <a:rPr lang="en-US" altLang="ko-KR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정보를 저장할 수 있습니다</a:t>
            </a:r>
            <a:r>
              <a:rPr lang="en-US" altLang="ko-KR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9252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전자책</a:t>
            </a:r>
            <a:r>
              <a:rPr lang="en-US" altLang="ko-KR" dirty="0"/>
              <a:t>, </a:t>
            </a:r>
            <a:r>
              <a:rPr lang="ko-KR" altLang="en-US" dirty="0"/>
              <a:t>전자책 챕터</a:t>
            </a:r>
            <a:r>
              <a:rPr lang="en-US" altLang="ko-KR" dirty="0"/>
              <a:t>, </a:t>
            </a:r>
            <a:r>
              <a:rPr lang="ko-KR" altLang="en-US" dirty="0"/>
              <a:t>비디오</a:t>
            </a:r>
            <a:r>
              <a:rPr lang="en-US" altLang="ko-KR" dirty="0"/>
              <a:t>, </a:t>
            </a:r>
            <a:r>
              <a:rPr lang="ko-KR" altLang="en-US" dirty="0"/>
              <a:t>비디오 섹션</a:t>
            </a:r>
            <a:r>
              <a:rPr lang="en-US" altLang="ko-KR" dirty="0"/>
              <a:t>, </a:t>
            </a:r>
            <a:r>
              <a:rPr lang="sv-FI" altLang="ko-KR" dirty="0"/>
              <a:t>Learning path</a:t>
            </a:r>
            <a:r>
              <a:rPr lang="ko-KR" altLang="en-US" dirty="0" err="1"/>
              <a:t>를</a:t>
            </a:r>
            <a:r>
              <a:rPr lang="ko-KR" altLang="en-US" dirty="0"/>
              <a:t> 재생목록에 추가할 수 있습니다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재생목록은 필요 시 </a:t>
            </a:r>
            <a:r>
              <a:rPr lang="ko-KR" altLang="en-US" dirty="0" err="1"/>
              <a:t>팔로우</a:t>
            </a:r>
            <a:r>
              <a:rPr lang="ko-KR" altLang="en-US" dirty="0"/>
              <a:t> 할 수 있습니다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업계 전문가들이 엄선한 </a:t>
            </a:r>
            <a:r>
              <a:rPr lang="sv-FI" altLang="ko-KR" dirty="0"/>
              <a:t>Expert Playlists</a:t>
            </a:r>
            <a:r>
              <a:rPr lang="ko-KR" altLang="en-US" dirty="0" err="1"/>
              <a:t>를</a:t>
            </a:r>
            <a:r>
              <a:rPr lang="ko-KR" altLang="en-US" dirty="0"/>
              <a:t> </a:t>
            </a:r>
            <a:r>
              <a:rPr lang="ko-KR" altLang="en-US" dirty="0" err="1"/>
              <a:t>팔로우</a:t>
            </a:r>
            <a:r>
              <a:rPr lang="ko-KR" altLang="en-US" dirty="0"/>
              <a:t> 할 수 있습니다</a:t>
            </a:r>
            <a:r>
              <a:rPr lang="en-US" altLang="ko-KR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179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비디오는 섹션 단위로 구분할 수 있습니다</a:t>
            </a:r>
            <a:r>
              <a:rPr lang="en-US" altLang="ko-KR" dirty="0"/>
              <a:t>. </a:t>
            </a:r>
            <a:r>
              <a:rPr lang="ko-KR" altLang="en-US" dirty="0"/>
              <a:t>재생목록에 전체 비디오 세트 또는 비디오 섹션을 추가할 수 있습니다</a:t>
            </a:r>
            <a:r>
              <a:rPr lang="en-US" altLang="ko-KR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8232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자료 본문에서 원하는 부분을 마우스로 </a:t>
            </a:r>
            <a:r>
              <a:rPr lang="ko-KR" altLang="en-US" dirty="0" err="1"/>
              <a:t>드래그하여</a:t>
            </a:r>
            <a:r>
              <a:rPr lang="ko-KR" altLang="en-US" dirty="0"/>
              <a:t> 하이라이트와 노트를 추가할 수 있습니다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오른쪽 아이콘을 사용하여 </a:t>
            </a:r>
            <a:r>
              <a:rPr lang="en-US" altLang="ko-KR" dirty="0"/>
              <a:t>1) </a:t>
            </a:r>
            <a:r>
              <a:rPr lang="ko-KR" altLang="en-US" dirty="0"/>
              <a:t>전자책 본문 내 검색</a:t>
            </a:r>
            <a:r>
              <a:rPr lang="en-US" altLang="ko-KR" dirty="0"/>
              <a:t>, 2) </a:t>
            </a:r>
            <a:r>
              <a:rPr lang="ko-KR" altLang="en-US" dirty="0"/>
              <a:t>재생목록 만들기</a:t>
            </a:r>
            <a:r>
              <a:rPr lang="en-US" altLang="ko-KR" dirty="0"/>
              <a:t>, 3) </a:t>
            </a:r>
            <a:r>
              <a:rPr lang="ko-KR" altLang="en-US" dirty="0"/>
              <a:t>보기 설정 변경</a:t>
            </a:r>
            <a:r>
              <a:rPr lang="en-US" altLang="ko-KR" dirty="0"/>
              <a:t>, 4) </a:t>
            </a:r>
            <a:r>
              <a:rPr lang="ko-KR" altLang="en-US" dirty="0"/>
              <a:t>소셜 미디어 공유가 가능합니다</a:t>
            </a:r>
            <a:r>
              <a:rPr lang="en-US" altLang="ko-KR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517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모든 노트와 하이라이트</a:t>
            </a:r>
            <a:r>
              <a:rPr lang="en-US" altLang="ko-KR" dirty="0"/>
              <a:t>, History(</a:t>
            </a:r>
            <a:r>
              <a:rPr lang="ko-KR" altLang="en-US" dirty="0"/>
              <a:t>콘텐츠 이용 내역</a:t>
            </a:r>
            <a:r>
              <a:rPr lang="en-US" altLang="ko-KR" dirty="0"/>
              <a:t>)</a:t>
            </a:r>
            <a:r>
              <a:rPr lang="ko-KR" altLang="en-US" dirty="0"/>
              <a:t>와</a:t>
            </a:r>
            <a:r>
              <a:rPr lang="en-US" altLang="ko-KR" dirty="0"/>
              <a:t> </a:t>
            </a:r>
            <a:r>
              <a:rPr lang="ko-KR" altLang="en-US" dirty="0"/>
              <a:t>재생목록은 화면 오른쪽 상단의 사람 모양 아이콘을 통해 확인할 수 있습니다</a:t>
            </a:r>
            <a:r>
              <a:rPr lang="en-US" altLang="ko-KR" dirty="0"/>
              <a:t>. </a:t>
            </a:r>
            <a:r>
              <a:rPr lang="ko-KR" altLang="en-US" dirty="0"/>
              <a:t>재생목록에서는 개인 재생목록과 소속 기관 내 다른 이용자들이 만든 재생목록을 모두 확인할 수 있습니다</a:t>
            </a:r>
            <a:r>
              <a:rPr lang="en-US" altLang="ko-KR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8341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dirty="0"/>
              <a:t>앱 사용을 위해서는 반드시 로그인을 해야 합니다</a:t>
            </a:r>
            <a:r>
              <a:rPr lang="en-US" altLang="ko-KR" sz="1200" dirty="0"/>
              <a:t>.</a:t>
            </a:r>
          </a:p>
          <a:p>
            <a:r>
              <a:rPr lang="en-US" altLang="ko-KR" sz="1200" dirty="0"/>
              <a:t>Learning Paths</a:t>
            </a:r>
            <a:r>
              <a:rPr lang="ko-KR" altLang="en-US" sz="1200" dirty="0"/>
              <a:t>와 </a:t>
            </a:r>
            <a:r>
              <a:rPr lang="en-US" altLang="ko-KR" sz="1200" dirty="0"/>
              <a:t>Case studies </a:t>
            </a:r>
            <a:r>
              <a:rPr lang="ko-KR" altLang="en-US" sz="1200" dirty="0"/>
              <a:t>콘텐츠는 웹 브라우저를 통해서만 지원되며</a:t>
            </a:r>
            <a:r>
              <a:rPr lang="en-US" altLang="ko-KR" sz="1200" dirty="0"/>
              <a:t>, </a:t>
            </a:r>
            <a:r>
              <a:rPr lang="ko-KR" altLang="en-US" sz="1200" dirty="0"/>
              <a:t>모바일 앱에서는 활용이 불가합니다</a:t>
            </a:r>
            <a:r>
              <a:rPr lang="en-US" altLang="ko-KR" sz="1200" dirty="0"/>
              <a:t>.</a:t>
            </a:r>
          </a:p>
          <a:p>
            <a:r>
              <a:rPr lang="ko-KR" altLang="en-US" sz="1200" dirty="0"/>
              <a:t>앱에서 검색</a:t>
            </a:r>
            <a:r>
              <a:rPr lang="en-US" altLang="ko-KR" sz="1200" dirty="0"/>
              <a:t>, </a:t>
            </a:r>
            <a:r>
              <a:rPr lang="ko-KR" altLang="en-US" sz="1200" dirty="0"/>
              <a:t>재생목록 생성 및 추가</a:t>
            </a:r>
            <a:r>
              <a:rPr lang="en-US" altLang="ko-KR" sz="1200" dirty="0"/>
              <a:t>, </a:t>
            </a:r>
            <a:r>
              <a:rPr lang="ko-KR" altLang="en-US" sz="1200" dirty="0"/>
              <a:t>추천 자료</a:t>
            </a:r>
            <a:r>
              <a:rPr lang="en-US" altLang="ko-KR" sz="1200" dirty="0"/>
              <a:t>(</a:t>
            </a:r>
            <a:r>
              <a:rPr lang="sv-FI" altLang="ko-KR" sz="1200" dirty="0"/>
              <a:t>Recommendations), </a:t>
            </a:r>
            <a:r>
              <a:rPr lang="ko-KR" altLang="en-US" sz="1200" dirty="0"/>
              <a:t>하이라이트 및 노트 추가 기능을 이용할 수 있습니다</a:t>
            </a:r>
            <a:r>
              <a:rPr lang="en-US" altLang="ko-KR" sz="1200" dirty="0"/>
              <a:t>.</a:t>
            </a:r>
          </a:p>
          <a:p>
            <a:r>
              <a:rPr lang="ko-KR" altLang="en-US" sz="1200" dirty="0"/>
              <a:t>앱에서 다운로드한 전자책과 비디오는 소속 기관에서 </a:t>
            </a:r>
            <a:r>
              <a:rPr lang="en-US" altLang="ko-KR" sz="1200" dirty="0"/>
              <a:t>O´Reilly</a:t>
            </a:r>
            <a:r>
              <a:rPr lang="ko-KR" altLang="en-US" sz="1200" dirty="0"/>
              <a:t>를 구독하는 기간 동안 언제든 이용할 수 있습니다</a:t>
            </a:r>
            <a:r>
              <a:rPr lang="en-US" altLang="ko-KR" sz="1200" dirty="0"/>
              <a:t>.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1586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dirty="0">
                <a:latin typeface="+mn-ea"/>
              </a:rPr>
              <a:t>데스크탑과 모바일 디바이스 등 사용 기기 간 이용 내역이 자동 동기화</a:t>
            </a:r>
            <a:endParaRPr lang="en-US" altLang="ko-KR" sz="1200" dirty="0">
              <a:latin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039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9800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다운로드는 앱 내에서만 가능하며</a:t>
            </a:r>
            <a:r>
              <a:rPr lang="en-US" altLang="ko-KR" dirty="0"/>
              <a:t>, PDF</a:t>
            </a:r>
            <a:r>
              <a:rPr lang="ko-KR" altLang="en-US" dirty="0"/>
              <a:t>와 같은 외부형식으로는 활용할 수 없습니다</a:t>
            </a:r>
            <a:r>
              <a:rPr lang="en-US" altLang="ko-KR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454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dirty="0"/>
              <a:t>Expertly curated, high-quality content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O’Reilly for Higher Education </a:t>
            </a:r>
            <a:r>
              <a:rPr lang="ko-KR" altLang="en-US" dirty="0"/>
              <a:t>플랫폼에서는 </a:t>
            </a:r>
            <a:r>
              <a:rPr lang="en-US" altLang="ko-KR" dirty="0"/>
              <a:t>39,000</a:t>
            </a:r>
            <a:r>
              <a:rPr lang="ko-KR" altLang="en-US" dirty="0"/>
              <a:t>종 이상의 전자책과 </a:t>
            </a:r>
            <a:r>
              <a:rPr lang="en-US" altLang="ko-KR" dirty="0"/>
              <a:t>30,000</a:t>
            </a:r>
            <a:r>
              <a:rPr lang="ko-KR" altLang="en-US" dirty="0"/>
              <a:t>시간 이상의 비디오가 포함되어 있습니다</a:t>
            </a:r>
            <a:r>
              <a:rPr lang="en-US" altLang="ko-KR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/>
              <a:t>이용자들은 세계 최고 수준의 </a:t>
            </a:r>
            <a:r>
              <a:rPr lang="en-US" altLang="ko-KR" dirty="0"/>
              <a:t>200</a:t>
            </a:r>
            <a:r>
              <a:rPr lang="ko-KR" altLang="en-US" dirty="0"/>
              <a:t>여개 주요 출판사에서 제공하는 콘텐츠와 함께</a:t>
            </a:r>
            <a:r>
              <a:rPr lang="en-US" altLang="ko-KR" dirty="0"/>
              <a:t>,</a:t>
            </a:r>
            <a:r>
              <a:rPr lang="ko-KR" altLang="en-US" dirty="0"/>
              <a:t> </a:t>
            </a:r>
            <a:r>
              <a:rPr lang="en-US" altLang="ko-KR" dirty="0"/>
              <a:t>O’Reilly</a:t>
            </a:r>
            <a:r>
              <a:rPr lang="ko-KR" altLang="en-US" dirty="0"/>
              <a:t>에서 독점적으로 제공하는 수천 시간 분량의 비디오와 </a:t>
            </a:r>
            <a:r>
              <a:rPr lang="en-US" altLang="ko-KR" dirty="0">
                <a:latin typeface="+mn-ea"/>
              </a:rPr>
              <a:t>Resource Centers,</a:t>
            </a:r>
            <a:r>
              <a:rPr lang="ko-KR" altLang="en-US" dirty="0">
                <a:latin typeface="+mn-ea"/>
              </a:rPr>
              <a:t> </a:t>
            </a:r>
            <a:r>
              <a:rPr lang="en-US" altLang="ko-KR" dirty="0">
                <a:latin typeface="+mn-ea"/>
              </a:rPr>
              <a:t>Expert Playlists </a:t>
            </a:r>
            <a:r>
              <a:rPr lang="ko-KR" altLang="en-US" dirty="0">
                <a:latin typeface="+mn-ea"/>
              </a:rPr>
              <a:t>등 엄선된 콘텐츠를</a:t>
            </a:r>
            <a:r>
              <a:rPr lang="ko-KR" altLang="en-US" dirty="0"/>
              <a:t> 함께 활용할 수 있습니다</a:t>
            </a:r>
            <a:r>
              <a:rPr lang="en-US" altLang="ko-KR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542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50000"/>
              </a:lnSpc>
            </a:pPr>
            <a:endParaRPr lang="ko-KR" altLang="en-US" sz="1100" b="0" kern="1200" dirty="0">
              <a:solidFill>
                <a:schemeClr val="bg1"/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119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dirty="0"/>
              <a:t>O´Reilly</a:t>
            </a:r>
            <a:r>
              <a:rPr lang="ko-KR" altLang="en-US" dirty="0"/>
              <a:t>는 </a:t>
            </a:r>
            <a:r>
              <a:rPr lang="en-US" altLang="ko-KR" dirty="0"/>
              <a:t>43,000</a:t>
            </a:r>
            <a:r>
              <a:rPr lang="ko-KR" altLang="en-US" dirty="0"/>
              <a:t>종 이상의 전자책과 </a:t>
            </a:r>
            <a:r>
              <a:rPr lang="en-US" altLang="ko-KR" dirty="0"/>
              <a:t>30,000</a:t>
            </a:r>
            <a:r>
              <a:rPr lang="ko-KR" altLang="en-US" dirty="0"/>
              <a:t>시간 이상의 비디오를 포함합니다</a:t>
            </a:r>
            <a:r>
              <a:rPr lang="en-US" altLang="ko-KR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dirty="0"/>
              <a:t>Case Studies</a:t>
            </a:r>
            <a:r>
              <a:rPr lang="ko-KR" altLang="en-US" dirty="0"/>
              <a:t>는 </a:t>
            </a:r>
            <a:r>
              <a:rPr lang="en-US" altLang="ko-KR" dirty="0"/>
              <a:t>O´Reilly </a:t>
            </a:r>
            <a:r>
              <a:rPr lang="ko-KR" altLang="en-US" dirty="0"/>
              <a:t>컨퍼런스에서 발표되는 내용을 촬영합니다</a:t>
            </a:r>
            <a:r>
              <a:rPr lang="en-US" altLang="ko-KR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O´Reilly</a:t>
            </a:r>
            <a:r>
              <a:rPr lang="ko-KR" altLang="en-US" dirty="0"/>
              <a:t>는 </a:t>
            </a:r>
            <a:r>
              <a:rPr lang="en-US" altLang="ko-KR" dirty="0"/>
              <a:t>Cisco, O´Reilly, </a:t>
            </a:r>
            <a:r>
              <a:rPr lang="en-US" altLang="ko-KR" dirty="0" err="1"/>
              <a:t>Packt</a:t>
            </a:r>
            <a:r>
              <a:rPr lang="en-US" altLang="ko-KR" dirty="0"/>
              <a:t>, Pearson, Prentice Hall</a:t>
            </a:r>
            <a:r>
              <a:rPr lang="ko-KR" altLang="en-US" dirty="0"/>
              <a:t>과 같은 출판사의 </a:t>
            </a:r>
            <a:r>
              <a:rPr lang="en-US" altLang="ko-KR" dirty="0"/>
              <a:t>Learning Paths(</a:t>
            </a:r>
            <a:r>
              <a:rPr lang="ko-KR" altLang="en-US" dirty="0"/>
              <a:t>학습 길잡이</a:t>
            </a:r>
            <a:r>
              <a:rPr lang="en-US" altLang="ko-KR" dirty="0"/>
              <a:t>)</a:t>
            </a:r>
            <a:r>
              <a:rPr lang="ko-KR" altLang="en-US" dirty="0"/>
              <a:t>를 제공합니다</a:t>
            </a:r>
            <a:r>
              <a:rPr lang="en-US" altLang="ko-KR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dirty="0"/>
              <a:t>Expert Playlists</a:t>
            </a:r>
            <a:r>
              <a:rPr lang="ko-KR" altLang="en-US" dirty="0"/>
              <a:t>는 업계 전문가들이 직접 엄선한 전자책과 비디오의 재생목록 입니다</a:t>
            </a:r>
            <a:r>
              <a:rPr lang="en-US" altLang="ko-KR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dirty="0"/>
              <a:t>Resource Centers</a:t>
            </a:r>
            <a:r>
              <a:rPr lang="ko-KR" altLang="en-US" dirty="0"/>
              <a:t>는 </a:t>
            </a:r>
            <a:r>
              <a:rPr lang="en-US" altLang="ko-KR" dirty="0"/>
              <a:t>O´Reilly </a:t>
            </a:r>
            <a:r>
              <a:rPr lang="ko-KR" altLang="en-US" dirty="0"/>
              <a:t>전문 에디터들이 선별한 전자책과 전자책 챕터</a:t>
            </a:r>
            <a:r>
              <a:rPr lang="en-US" altLang="ko-KR" dirty="0"/>
              <a:t>, </a:t>
            </a:r>
            <a:r>
              <a:rPr lang="ko-KR" altLang="en-US" dirty="0"/>
              <a:t>비디오 리스트 입니다</a:t>
            </a:r>
            <a:r>
              <a:rPr lang="en-US" altLang="ko-KR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099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ko-KR" dirty="0"/>
              <a:t>O´Reilly</a:t>
            </a:r>
            <a:r>
              <a:rPr lang="ko-KR" altLang="en-US" dirty="0"/>
              <a:t>는 </a:t>
            </a:r>
            <a:r>
              <a:rPr lang="en-US" altLang="ko-KR" dirty="0"/>
              <a:t>Adobe, Cisco, McGraw-Hill, Microsoft, O´Reilly, Pearson, Wiley</a:t>
            </a:r>
            <a:r>
              <a:rPr lang="ko-KR" altLang="en-US" dirty="0"/>
              <a:t>와 같은 </a:t>
            </a:r>
            <a:r>
              <a:rPr lang="en-US" altLang="ko-KR" dirty="0"/>
              <a:t>200</a:t>
            </a:r>
            <a:r>
              <a:rPr lang="ko-KR" altLang="en-US" dirty="0"/>
              <a:t>여개의 주요 출판사의 </a:t>
            </a:r>
            <a:r>
              <a:rPr lang="en-US" altLang="ko-KR" dirty="0"/>
              <a:t>39,000</a:t>
            </a:r>
            <a:r>
              <a:rPr lang="ko-KR" altLang="en-US" dirty="0"/>
              <a:t>종 이상의 </a:t>
            </a:r>
            <a:r>
              <a:rPr lang="en-US" altLang="ko-KR" dirty="0"/>
              <a:t>IT </a:t>
            </a:r>
            <a:r>
              <a:rPr lang="ko-KR" altLang="en-US" dirty="0"/>
              <a:t>및 비즈니스 관련 전자책을</a:t>
            </a:r>
            <a:r>
              <a:rPr lang="en-US" altLang="ko-KR" dirty="0"/>
              <a:t> </a:t>
            </a:r>
            <a:r>
              <a:rPr lang="ko-KR" altLang="en-US" dirty="0"/>
              <a:t>제공합니다</a:t>
            </a:r>
            <a:r>
              <a:rPr lang="en-US" altLang="ko-KR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O´Reilly</a:t>
            </a:r>
            <a:r>
              <a:rPr lang="ko-KR" altLang="en-US" dirty="0"/>
              <a:t>에서 전자책을 살펴보는 방법에는 여러가지가 있습니다</a:t>
            </a:r>
            <a:r>
              <a:rPr lang="en-US" altLang="ko-KR" dirty="0"/>
              <a:t>.</a:t>
            </a:r>
            <a:r>
              <a:rPr lang="ko-KR" altLang="en-US" dirty="0"/>
              <a:t> 홈 화면 내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Recommended for You, Recently Added, </a:t>
            </a:r>
            <a:r>
              <a:rPr lang="en-US" altLang="ko-KR" dirty="0"/>
              <a:t>Trending </a:t>
            </a:r>
            <a:r>
              <a:rPr lang="ko-KR" altLang="en-US" dirty="0"/>
              <a:t>항목에서 접근하거나</a:t>
            </a:r>
            <a:r>
              <a:rPr lang="en-US" altLang="ko-KR" dirty="0"/>
              <a:t>, </a:t>
            </a:r>
            <a:r>
              <a:rPr lang="ko-KR" altLang="en-US" dirty="0"/>
              <a:t>데이터베이스 검색 후 검색 결과에서 또는</a:t>
            </a:r>
            <a:r>
              <a:rPr lang="en-US" altLang="ko-KR" dirty="0"/>
              <a:t> </a:t>
            </a:r>
            <a:r>
              <a:rPr lang="ko-KR" altLang="en-US" dirty="0"/>
              <a:t>주제별 검색 결과에서 전자책으로 자료 유형을 선택하여 검색할 수 있습니다</a:t>
            </a:r>
            <a:r>
              <a:rPr lang="en-US" altLang="ko-KR" dirty="0"/>
              <a:t>.</a:t>
            </a:r>
            <a:endParaRPr lang="en-US" altLang="ko-K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03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ko-KR" dirty="0"/>
              <a:t>O´Reilly</a:t>
            </a:r>
            <a:r>
              <a:rPr lang="ko-KR" altLang="en-US" dirty="0"/>
              <a:t>는 </a:t>
            </a:r>
            <a:r>
              <a:rPr lang="en-US" altLang="ko-KR" dirty="0"/>
              <a:t>Adobe, Cisco, McGraw-Hill, Microsoft, O´Reilly, Pearson, Wiley</a:t>
            </a:r>
            <a:r>
              <a:rPr lang="ko-KR" altLang="en-US" dirty="0"/>
              <a:t>와 같은 </a:t>
            </a:r>
            <a:r>
              <a:rPr lang="en-US" altLang="ko-KR" dirty="0"/>
              <a:t>200</a:t>
            </a:r>
            <a:r>
              <a:rPr lang="ko-KR" altLang="en-US" dirty="0"/>
              <a:t>여개의 주요 출판사의 </a:t>
            </a:r>
            <a:r>
              <a:rPr lang="en-US" altLang="ko-KR" dirty="0"/>
              <a:t>30,000</a:t>
            </a:r>
            <a:r>
              <a:rPr lang="ko-KR" altLang="en-US" dirty="0"/>
              <a:t>시간 이상의 </a:t>
            </a:r>
            <a:r>
              <a:rPr lang="en-US" altLang="ko-KR" dirty="0"/>
              <a:t>IT </a:t>
            </a:r>
            <a:r>
              <a:rPr lang="ko-KR" altLang="en-US" dirty="0"/>
              <a:t>및 비즈니스 관련 비디오를</a:t>
            </a:r>
            <a:r>
              <a:rPr lang="en-US" altLang="ko-KR" dirty="0"/>
              <a:t> </a:t>
            </a:r>
            <a:r>
              <a:rPr lang="ko-KR" altLang="en-US" dirty="0"/>
              <a:t>제공합니다</a:t>
            </a:r>
            <a:r>
              <a:rPr lang="en-US" altLang="ko-KR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O´Reilly</a:t>
            </a:r>
            <a:r>
              <a:rPr lang="ko-KR" altLang="en-US" dirty="0"/>
              <a:t>에서 비디오를 살펴보는 방법에는 여러가지가 있습니다</a:t>
            </a:r>
            <a:r>
              <a:rPr lang="en-US" altLang="ko-KR" dirty="0"/>
              <a:t>.</a:t>
            </a:r>
            <a:r>
              <a:rPr lang="ko-KR" altLang="en-US" dirty="0"/>
              <a:t> 홈 화면 내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Recommended for You, Recently Added, Popular Videos</a:t>
            </a:r>
            <a:r>
              <a:rPr lang="en-US" altLang="ko-KR" dirty="0"/>
              <a:t> </a:t>
            </a:r>
            <a:r>
              <a:rPr lang="ko-KR" altLang="en-US" dirty="0"/>
              <a:t>항목에서 접근하거나</a:t>
            </a:r>
            <a:r>
              <a:rPr lang="en-US" altLang="ko-KR" dirty="0"/>
              <a:t>, </a:t>
            </a:r>
            <a:r>
              <a:rPr lang="ko-KR" altLang="en-US" dirty="0"/>
              <a:t>데이터베이스 검색 후 검색 결과에서 또는 주제별 검색 결과에서 비디오로 자료 유형을 선택하여 검색할 수 있습니다</a:t>
            </a:r>
            <a:r>
              <a:rPr lang="en-US" altLang="ko-KR" dirty="0"/>
              <a:t>.</a:t>
            </a:r>
            <a:endParaRPr lang="en-US" altLang="ko-K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1005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b="1" dirty="0"/>
              <a:t>Case Studies(</a:t>
            </a:r>
            <a:r>
              <a:rPr lang="ko-KR" altLang="en-US" b="1" dirty="0"/>
              <a:t>사례 연구</a:t>
            </a:r>
            <a:r>
              <a:rPr lang="en-US" altLang="ko-KR" b="1" dirty="0"/>
              <a:t>)</a:t>
            </a:r>
            <a:r>
              <a:rPr lang="ko-KR" altLang="en-US" b="0" dirty="0"/>
              <a:t>는 </a:t>
            </a:r>
            <a:r>
              <a:rPr lang="en-US" altLang="ko-KR" dirty="0"/>
              <a:t>O´Reilly</a:t>
            </a:r>
            <a:r>
              <a:rPr lang="ko-KR" altLang="en-US" dirty="0"/>
              <a:t>가 주관하고 주요 </a:t>
            </a:r>
            <a:r>
              <a:rPr lang="en-US" altLang="ko-KR" dirty="0"/>
              <a:t>IT </a:t>
            </a:r>
            <a:r>
              <a:rPr lang="ko-KR" altLang="en-US" dirty="0"/>
              <a:t>기업의 후원과 참여로 진행되는</a:t>
            </a:r>
            <a:r>
              <a:rPr lang="en-US" altLang="ko-KR" dirty="0"/>
              <a:t> </a:t>
            </a:r>
            <a:r>
              <a:rPr lang="ko-KR" altLang="en-US" dirty="0"/>
              <a:t>컨퍼런스에서 발표되는 내용을 비디오로 제공하며</a:t>
            </a:r>
            <a:r>
              <a:rPr lang="en-US" altLang="ko-KR" dirty="0"/>
              <a:t>,</a:t>
            </a:r>
            <a:r>
              <a:rPr lang="ko-KR" altLang="en-US" dirty="0"/>
              <a:t> </a:t>
            </a:r>
            <a:r>
              <a:rPr lang="en-US" altLang="ko-KR" dirty="0"/>
              <a:t>O´Reilly</a:t>
            </a:r>
            <a:r>
              <a:rPr lang="ko-KR" altLang="en-US" dirty="0"/>
              <a:t>에서만 독점적으로 제공하는 </a:t>
            </a:r>
            <a:r>
              <a:rPr lang="ko-KR" altLang="en-US" b="0" dirty="0"/>
              <a:t>여러 기업들의 성공 사례와 교훈을 통해 실제 경험에서 배울 수 있습니다</a:t>
            </a:r>
            <a:r>
              <a:rPr lang="en-US" altLang="ko-KR" b="0" dirty="0"/>
              <a:t>.</a:t>
            </a:r>
            <a:endParaRPr lang="en-US" altLang="ko-K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Case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Study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영상은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Facebook, Airbnb, Target, IBM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 같은 조직이 실제 그 회사에서 직면했던 문제들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극복했던 방법들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그에 대한 결과 등을 보여주며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이용자는 </a:t>
            </a:r>
            <a:r>
              <a:rPr lang="en-US" altLang="ko-KR" dirty="0"/>
              <a:t>O´Reilly</a:t>
            </a:r>
            <a:r>
              <a:rPr lang="ko-KR" altLang="en-US" dirty="0"/>
              <a:t>의 </a:t>
            </a:r>
            <a:r>
              <a:rPr lang="en-US" altLang="ko-KR" dirty="0"/>
              <a:t>Case Studies</a:t>
            </a:r>
            <a:r>
              <a:rPr lang="ko-KR" altLang="en-US" dirty="0"/>
              <a:t>를 통해 실용적인 솔루션과 새로운 통찰력을 얻을 수 있습니다</a:t>
            </a:r>
            <a:r>
              <a:rPr lang="en-US" altLang="ko-KR" dirty="0"/>
              <a:t>.</a:t>
            </a:r>
            <a:endParaRPr lang="en-US" altLang="ko-K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20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1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Plain-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t="22189" r="7617" b="5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0417" y="1469369"/>
            <a:ext cx="10151166" cy="2128596"/>
          </a:xfrm>
        </p:spPr>
        <p:txBody>
          <a:bodyPr anchor="b">
            <a:normAutofit/>
          </a:bodyPr>
          <a:lstStyle>
            <a:lvl1pPr algn="ctr">
              <a:defRPr sz="4800" b="0" i="0" spc="0">
                <a:latin typeface="+mj-lt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0417" y="4394618"/>
            <a:ext cx="10151166" cy="492883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2400" b="1" i="0" spc="-40" baseline="0">
                <a:latin typeface="+mn-lt"/>
                <a:ea typeface="Open Sans Semibold" charset="0"/>
                <a:cs typeface="Open Sans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020762" y="3679919"/>
            <a:ext cx="10150475" cy="309562"/>
          </a:xfrm>
        </p:spPr>
        <p:txBody>
          <a:bodyPr>
            <a:noAutofit/>
          </a:bodyPr>
          <a:lstStyle>
            <a:lvl1pPr marL="0" indent="0" algn="ctr">
              <a:buNone/>
              <a:defRPr sz="2000" b="0" i="1">
                <a:latin typeface="+mj-lt"/>
                <a:ea typeface="Open Sans Light" charset="0"/>
                <a:cs typeface="Open Sans Light" charset="0"/>
              </a:defRPr>
            </a:lvl1pPr>
            <a:lvl2pPr marL="4572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2pPr>
            <a:lvl3pPr marL="9144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3pPr>
            <a:lvl4pPr marL="13716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4pPr>
            <a:lvl5pPr marL="18288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440" y="5471543"/>
            <a:ext cx="2103128" cy="79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70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line and Content-Q-Pillar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t="22189" r="7617" b="5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2550"/>
            <a:ext cx="12192000" cy="425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562687"/>
            <a:ext cx="10155803" cy="4380912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74320" y="872784"/>
            <a:ext cx="10973118" cy="689903"/>
          </a:xfrm>
        </p:spPr>
        <p:txBody>
          <a:bodyPr/>
          <a:lstStyle>
            <a:lvl1pPr marL="0" indent="0">
              <a:buNone/>
              <a:defRPr i="1">
                <a:solidFill>
                  <a:srgbClr val="5D5B5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No Q-Pillar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2550"/>
            <a:ext cx="12192000" cy="425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188720"/>
            <a:ext cx="10155803" cy="4754880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line and Content-No Q-Pillar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2550"/>
            <a:ext cx="12192000" cy="425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562687"/>
            <a:ext cx="10155803" cy="4380912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74320" y="872784"/>
            <a:ext cx="10973118" cy="689903"/>
          </a:xfrm>
        </p:spPr>
        <p:txBody>
          <a:bodyPr/>
          <a:lstStyle>
            <a:lvl1pPr marL="0" indent="0">
              <a:buNone/>
              <a:defRPr i="1">
                <a:solidFill>
                  <a:srgbClr val="5D5B55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Q-No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t="22189" r="7617" b="5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188720"/>
            <a:ext cx="10155803" cy="4754880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line and Content-Q-No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t="22189" r="7617" b="5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562687"/>
            <a:ext cx="10155803" cy="4380912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74320" y="872784"/>
            <a:ext cx="10973118" cy="689903"/>
          </a:xfrm>
        </p:spPr>
        <p:txBody>
          <a:bodyPr/>
          <a:lstStyle>
            <a:lvl1pPr marL="0" indent="0">
              <a:buNone/>
              <a:defRPr i="1">
                <a:solidFill>
                  <a:srgbClr val="5D5B5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No Q-No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188720"/>
            <a:ext cx="10155803" cy="4754880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line and Content-No Q-No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562687"/>
            <a:ext cx="10155803" cy="4380912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74320" y="872784"/>
            <a:ext cx="10973118" cy="689903"/>
          </a:xfrm>
        </p:spPr>
        <p:txBody>
          <a:bodyPr/>
          <a:lstStyle>
            <a:lvl1pPr marL="0" indent="0">
              <a:buNone/>
              <a:defRPr i="1">
                <a:solidFill>
                  <a:srgbClr val="5D5B55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ar-PQ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t="22189" r="7617" b="5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88920"/>
            <a:ext cx="12190268" cy="1280160"/>
          </a:xfrm>
          <a:solidFill>
            <a:srgbClr val="C21C22"/>
          </a:solidFill>
        </p:spPr>
        <p:txBody>
          <a:bodyPr tIns="274320" bIns="274320" anchor="b">
            <a:spAutoFit/>
          </a:bodyPr>
          <a:lstStyle>
            <a:lvl1pPr algn="ctr">
              <a:lnSpc>
                <a:spcPct val="100000"/>
              </a:lnSpc>
              <a:defRPr sz="4800" b="0" i="0">
                <a:solidFill>
                  <a:schemeClr val="bg1"/>
                </a:solidFill>
                <a:latin typeface="+mj-lt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-Q-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t="22189" r="7617" b="5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474892"/>
            <a:ext cx="12190268" cy="1908215"/>
          </a:xfrm>
          <a:noFill/>
        </p:spPr>
        <p:txBody>
          <a:bodyPr tIns="274320" bIns="274320" anchor="ctr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b="0" i="1" smtClean="0">
                <a:solidFill>
                  <a:schemeClr val="tx1"/>
                </a:solidFill>
                <a:effectLst/>
                <a:latin typeface="+mj-lt"/>
                <a:ea typeface="Georgia" charset="0"/>
                <a:cs typeface="Georgia" charset="0"/>
              </a:defRPr>
            </a:lvl1pPr>
          </a:lstStyle>
          <a:p>
            <a:r>
              <a:rPr lang="en-US" dirty="0"/>
              <a:t>“I think that I shall never see </a:t>
            </a:r>
            <a:br>
              <a:rPr lang="en-US" dirty="0"/>
            </a:br>
            <a:r>
              <a:rPr lang="en-US" dirty="0"/>
              <a:t>A poem lovely as a tree.” 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-Q-Red">
    <p:bg>
      <p:bgPr>
        <a:gradFill>
          <a:gsLst>
            <a:gs pos="0">
              <a:srgbClr val="CE1F30"/>
            </a:gs>
            <a:gs pos="100000">
              <a:srgbClr val="97172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" t="22343" r="7607" b="83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474892"/>
            <a:ext cx="12190268" cy="1908215"/>
          </a:xfrm>
          <a:noFill/>
        </p:spPr>
        <p:txBody>
          <a:bodyPr tIns="274320" bIns="274320" anchor="ctr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b="0" i="1" smtClean="0">
                <a:solidFill>
                  <a:schemeClr val="bg1"/>
                </a:solidFill>
                <a:effectLst/>
                <a:latin typeface="+mj-lt"/>
                <a:ea typeface="Georgia" charset="0"/>
                <a:cs typeface="Georgia" charset="0"/>
              </a:defRPr>
            </a:lvl1pPr>
          </a:lstStyle>
          <a:p>
            <a:r>
              <a:rPr lang="en-US" dirty="0"/>
              <a:t>“I think that I shall never see </a:t>
            </a:r>
            <a:br>
              <a:rPr lang="en-US" dirty="0"/>
            </a:br>
            <a:r>
              <a:rPr lang="en-US" dirty="0"/>
              <a:t>A poem lovely as a tree.” 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bg1">
                    <a:lumMod val="95000"/>
                  </a:schemeClr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Plain-Red">
    <p:bg>
      <p:bgPr>
        <a:gradFill>
          <a:gsLst>
            <a:gs pos="0">
              <a:srgbClr val="CE1F30"/>
            </a:gs>
            <a:gs pos="100000">
              <a:srgbClr val="97172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" t="22343" r="7607" b="83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0417" y="1469369"/>
            <a:ext cx="10151166" cy="2128596"/>
          </a:xfrm>
        </p:spPr>
        <p:txBody>
          <a:bodyPr anchor="b">
            <a:normAutofit/>
          </a:bodyPr>
          <a:lstStyle>
            <a:lvl1pPr algn="ctr">
              <a:defRPr sz="4800" b="0" i="0" spc="0">
                <a:solidFill>
                  <a:schemeClr val="bg1"/>
                </a:solidFill>
                <a:latin typeface="+mj-lt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0417" y="4394618"/>
            <a:ext cx="10151166" cy="492883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2400" b="1" i="0" spc="-40" baseline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020762" y="3679919"/>
            <a:ext cx="10150475" cy="309562"/>
          </a:xfrm>
        </p:spPr>
        <p:txBody>
          <a:bodyPr>
            <a:noAutofit/>
          </a:bodyPr>
          <a:lstStyle>
            <a:lvl1pPr marL="0" indent="0" algn="ctr">
              <a:buNone/>
              <a:defRPr sz="2000" b="0" i="1">
                <a:solidFill>
                  <a:schemeClr val="bg1"/>
                </a:solidFill>
                <a:latin typeface="+mj-lt"/>
                <a:ea typeface="Open Sans Light" charset="0"/>
                <a:cs typeface="Open Sans Light" charset="0"/>
              </a:defRPr>
            </a:lvl1pPr>
            <a:lvl2pPr marL="4572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2pPr>
            <a:lvl3pPr marL="9144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3pPr>
            <a:lvl4pPr marL="13716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4pPr>
            <a:lvl5pPr marL="18288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440" y="5471543"/>
            <a:ext cx="2118360" cy="803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Q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t="22189" r="7617" b="5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PQ Red">
    <p:bg>
      <p:bgPr>
        <a:gradFill>
          <a:gsLst>
            <a:gs pos="0">
              <a:srgbClr val="CE1F30"/>
            </a:gs>
            <a:gs pos="100000">
              <a:srgbClr val="97172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" t="22343" r="7607" b="83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-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79" y="388602"/>
            <a:ext cx="8461441" cy="646939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889500" y="4305300"/>
            <a:ext cx="6615596" cy="1778000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>
                <a:latin typeface="+mn-lt"/>
              </a:defRPr>
            </a:lvl1pPr>
            <a:lvl2pPr marL="457200" indent="0">
              <a:lnSpc>
                <a:spcPct val="110000"/>
              </a:lnSpc>
              <a:buNone/>
              <a:defRPr>
                <a:latin typeface="+mn-lt"/>
              </a:defRPr>
            </a:lvl2pPr>
            <a:lvl3pPr marL="914400" indent="0">
              <a:lnSpc>
                <a:spcPct val="110000"/>
              </a:lnSpc>
              <a:buNone/>
              <a:defRPr>
                <a:latin typeface="+mn-lt"/>
              </a:defRPr>
            </a:lvl3pPr>
            <a:lvl4pPr marL="1371600" indent="0">
              <a:lnSpc>
                <a:spcPct val="110000"/>
              </a:lnSpc>
              <a:buNone/>
              <a:defRPr>
                <a:latin typeface="+mn-lt"/>
              </a:defRPr>
            </a:lvl4pPr>
            <a:lvl5pPr marL="1828800" indent="0">
              <a:lnSpc>
                <a:spcPct val="110000"/>
              </a:lnSpc>
              <a:buNone/>
              <a:defRPr>
                <a:latin typeface="+mn-lt"/>
              </a:defRPr>
            </a:lvl5pPr>
          </a:lstStyle>
          <a:p>
            <a:pPr lvl="0"/>
            <a:r>
              <a:rPr lang="en-US" noProof="0" dirty="0"/>
              <a:t>Insert Q&amp;A instruction text here.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-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79" y="388602"/>
            <a:ext cx="8461442" cy="646939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889500" y="4305300"/>
            <a:ext cx="6615596" cy="1778000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>
                <a:latin typeface="+mn-lt"/>
              </a:defRPr>
            </a:lvl1pPr>
            <a:lvl2pPr marL="457200" indent="0">
              <a:lnSpc>
                <a:spcPct val="110000"/>
              </a:lnSpc>
              <a:buNone/>
              <a:defRPr>
                <a:latin typeface="+mn-lt"/>
              </a:defRPr>
            </a:lvl2pPr>
            <a:lvl3pPr marL="914400" indent="0">
              <a:lnSpc>
                <a:spcPct val="110000"/>
              </a:lnSpc>
              <a:buNone/>
              <a:defRPr>
                <a:latin typeface="+mn-lt"/>
              </a:defRPr>
            </a:lvl3pPr>
            <a:lvl4pPr marL="1371600" indent="0">
              <a:lnSpc>
                <a:spcPct val="110000"/>
              </a:lnSpc>
              <a:buNone/>
              <a:defRPr>
                <a:latin typeface="+mn-lt"/>
              </a:defRPr>
            </a:lvl4pPr>
            <a:lvl5pPr marL="1828800" indent="0">
              <a:lnSpc>
                <a:spcPct val="110000"/>
              </a:lnSpc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Insert </a:t>
            </a:r>
            <a:r>
              <a:rPr lang="en-US"/>
              <a:t>Q&amp;A instruction </a:t>
            </a:r>
            <a:r>
              <a:rPr lang="en-US" dirty="0"/>
              <a:t>text here.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" y="4030378"/>
            <a:ext cx="12192000" cy="11572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5400" spc="60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1999" cy="3746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1688584"/>
            <a:ext cx="12191999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 Light" charset="0"/>
                <a:cs typeface="Open Sans Light" charset="0"/>
              </a:rPr>
              <a:t>(Edit/crop photo to align within this space)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440" y="5471543"/>
            <a:ext cx="2103128" cy="798062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52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-Plain-Red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0417" y="896614"/>
            <a:ext cx="10151166" cy="2128596"/>
          </a:xfrm>
        </p:spPr>
        <p:txBody>
          <a:bodyPr anchor="b">
            <a:normAutofit/>
          </a:bodyPr>
          <a:lstStyle>
            <a:lvl1pPr algn="r">
              <a:defRPr sz="4800" b="0" i="0" spc="0">
                <a:solidFill>
                  <a:schemeClr val="bg1"/>
                </a:solidFill>
                <a:latin typeface="+mj-lt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0417" y="3064980"/>
            <a:ext cx="10151166" cy="492883"/>
          </a:xfrm>
        </p:spPr>
        <p:txBody>
          <a:bodyPr>
            <a:noAutofit/>
          </a:bodyPr>
          <a:lstStyle>
            <a:lvl1pPr marL="0" indent="0" algn="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2000" b="1" i="0" cap="all" spc="-40" baseline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124281" y="3939571"/>
            <a:ext cx="4046956" cy="309562"/>
          </a:xfrm>
        </p:spPr>
        <p:txBody>
          <a:bodyPr>
            <a:noAutofit/>
          </a:bodyPr>
          <a:lstStyle>
            <a:lvl1pPr marL="0" indent="0" algn="r">
              <a:buNone/>
              <a:defRPr sz="1600" b="0" i="1">
                <a:solidFill>
                  <a:schemeClr val="bg1"/>
                </a:solidFill>
                <a:latin typeface="+mj-lt"/>
                <a:ea typeface="Open Sans Light" charset="0"/>
                <a:cs typeface="Open Sans Light" charset="0"/>
              </a:defRPr>
            </a:lvl1pPr>
            <a:lvl2pPr marL="4572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2pPr>
            <a:lvl3pPr marL="9144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3pPr>
            <a:lvl4pPr marL="13716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4pPr>
            <a:lvl5pPr marL="18288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add date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919" y="4899927"/>
            <a:ext cx="3368968" cy="15406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873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-Plain-Red">
    <p:bg>
      <p:bgPr>
        <a:gradFill>
          <a:gsLst>
            <a:gs pos="0">
              <a:schemeClr val="tx1">
                <a:lumMod val="50000"/>
                <a:lumOff val="50000"/>
              </a:schemeClr>
            </a:gs>
            <a:gs pos="24000">
              <a:schemeClr val="tx1">
                <a:lumMod val="50000"/>
                <a:lumOff val="50000"/>
              </a:schemeClr>
            </a:gs>
            <a:gs pos="87000">
              <a:schemeClr val="tx1">
                <a:lumMod val="75000"/>
                <a:lumOff val="25000"/>
              </a:schemeClr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60823BB-10B7-3C46-A77D-6DD1531279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46" t="22123"/>
          <a:stretch/>
        </p:blipFill>
        <p:spPr>
          <a:xfrm>
            <a:off x="0" y="-1"/>
            <a:ext cx="9812216" cy="68687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0417" y="896614"/>
            <a:ext cx="10151166" cy="2128596"/>
          </a:xfrm>
        </p:spPr>
        <p:txBody>
          <a:bodyPr anchor="b">
            <a:normAutofit/>
          </a:bodyPr>
          <a:lstStyle>
            <a:lvl1pPr algn="ctr">
              <a:defRPr sz="4800" b="0" i="0" spc="0">
                <a:solidFill>
                  <a:schemeClr val="bg1"/>
                </a:solidFill>
                <a:latin typeface="+mj-lt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0417" y="3162450"/>
            <a:ext cx="10151166" cy="492883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2200" b="1" i="0" cap="all" spc="-40" baseline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20762" y="3939571"/>
            <a:ext cx="10150475" cy="309562"/>
          </a:xfrm>
        </p:spPr>
        <p:txBody>
          <a:bodyPr>
            <a:noAutofit/>
          </a:bodyPr>
          <a:lstStyle>
            <a:lvl1pPr marL="0" indent="0" algn="ctr">
              <a:buNone/>
              <a:defRPr sz="1600" b="0" i="1">
                <a:solidFill>
                  <a:schemeClr val="bg1"/>
                </a:solidFill>
                <a:latin typeface="+mj-lt"/>
                <a:ea typeface="Open Sans Light" charset="0"/>
                <a:cs typeface="Open Sans Light" charset="0"/>
              </a:defRPr>
            </a:lvl1pPr>
            <a:lvl2pPr marL="4572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2pPr>
            <a:lvl3pPr marL="9144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3pPr>
            <a:lvl4pPr marL="13716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4pPr>
            <a:lvl5pPr marL="18288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add date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7235CD-AB3E-E649-81FE-AA8F0C57CE4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5007" y="4533371"/>
            <a:ext cx="3252031" cy="14871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014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Image-Horz-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20417" y="3469962"/>
            <a:ext cx="10151166" cy="697628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defRPr sz="4400" b="0" i="0" spc="0" baseline="0">
                <a:latin typeface="+mj-lt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0417" y="4846477"/>
            <a:ext cx="10151166" cy="526774"/>
          </a:xfrm>
        </p:spPr>
        <p:txBody>
          <a:bodyPr>
            <a:normAutofit/>
          </a:bodyPr>
          <a:lstStyle>
            <a:lvl1pPr marL="0" indent="0" algn="ctr">
              <a:buNone/>
              <a:defRPr sz="2400" b="1" i="0" spc="-40" baseline="0">
                <a:latin typeface="+mn-lt"/>
                <a:ea typeface="Open Sans Semibold" charset="0"/>
                <a:cs typeface="Open Sans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440" y="5760720"/>
            <a:ext cx="2103120" cy="798062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021108" y="4239839"/>
            <a:ext cx="10150475" cy="309563"/>
          </a:xfrm>
        </p:spPr>
        <p:txBody>
          <a:bodyPr>
            <a:noAutofit/>
          </a:bodyPr>
          <a:lstStyle>
            <a:lvl1pPr marL="0" indent="0" algn="ctr">
              <a:buNone/>
              <a:defRPr sz="2000" b="0" i="1">
                <a:latin typeface="+mj-lt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1999" cy="3276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1546761"/>
            <a:ext cx="12191999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 Light" charset="0"/>
                <a:cs typeface="Open Sans Light" charset="0"/>
              </a:rPr>
              <a:t>(Edit/crop photo to align within this space)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64" userDrawn="1">
          <p15:clr>
            <a:srgbClr val="FBAE40"/>
          </p15:clr>
        </p15:guide>
        <p15:guide id="2" orient="horz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Image-Vert-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1148" y="2489009"/>
            <a:ext cx="6460435" cy="133028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400" b="0" i="0" spc="0" baseline="0">
                <a:latin typeface="+mj-lt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1147" y="4692677"/>
            <a:ext cx="6460435" cy="526774"/>
          </a:xfrm>
        </p:spPr>
        <p:txBody>
          <a:bodyPr>
            <a:normAutofit/>
          </a:bodyPr>
          <a:lstStyle>
            <a:lvl1pPr marL="0" indent="0" algn="l">
              <a:buNone/>
              <a:defRPr sz="2400" b="1" i="0" spc="-40" baseline="0">
                <a:latin typeface="+mn-lt"/>
                <a:ea typeface="Open Sans Semibold" charset="0"/>
                <a:cs typeface="Open Sans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799" y="5760720"/>
            <a:ext cx="2103120" cy="798062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711148" y="4031631"/>
            <a:ext cx="6460435" cy="309563"/>
          </a:xfrm>
        </p:spPr>
        <p:txBody>
          <a:bodyPr>
            <a:noAutofit/>
          </a:bodyPr>
          <a:lstStyle>
            <a:lvl1pPr marL="0" indent="0" algn="l">
              <a:buNone/>
              <a:defRPr sz="2000" b="0" i="1">
                <a:latin typeface="+mj-lt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" y="0"/>
            <a:ext cx="42291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3275111"/>
            <a:ext cx="424400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 Light" charset="0"/>
                <a:cs typeface="Open Sans Light" charset="0"/>
              </a:rPr>
              <a:t>(Edit/crop photo to align within this space)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664" userDrawn="1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Q-Mktg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t="22189" r="7617" b="5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2550"/>
            <a:ext cx="12192000" cy="425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188720"/>
            <a:ext cx="10155803" cy="4754880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line and Content-Q-Mktg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t="22189" r="7617" b="5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2550"/>
            <a:ext cx="12192000" cy="425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 baseline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562687"/>
            <a:ext cx="10155803" cy="4404061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74320" y="872784"/>
            <a:ext cx="10972800" cy="685312"/>
          </a:xfrm>
        </p:spPr>
        <p:txBody>
          <a:bodyPr/>
          <a:lstStyle>
            <a:lvl1pPr marL="0" indent="0">
              <a:buNone/>
              <a:defRPr i="1">
                <a:solidFill>
                  <a:srgbClr val="5D5B55"/>
                </a:solidFill>
                <a:latin typeface="+mj-lt"/>
              </a:defRPr>
            </a:lvl1pPr>
            <a:lvl2pPr marL="457200" indent="0">
              <a:buNone/>
              <a:defRPr i="1"/>
            </a:lvl2pPr>
            <a:lvl3pPr marL="914400" indent="0">
              <a:buNone/>
              <a:defRPr i="1"/>
            </a:lvl3pPr>
            <a:lvl4pPr marL="1371600" indent="0">
              <a:buNone/>
              <a:defRPr i="1"/>
            </a:lvl4pPr>
            <a:lvl5pPr marL="1828800" indent="0"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No Q-Mktg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2550"/>
            <a:ext cx="12192000" cy="425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188720"/>
            <a:ext cx="10155803" cy="4754880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line and Content-No Q-Mktg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2550"/>
            <a:ext cx="12192000" cy="425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 baseline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562687"/>
            <a:ext cx="10155803" cy="4404061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74320" y="872785"/>
            <a:ext cx="10973118" cy="689902"/>
          </a:xfrm>
        </p:spPr>
        <p:txBody>
          <a:bodyPr/>
          <a:lstStyle>
            <a:lvl1pPr marL="0" indent="0">
              <a:buNone/>
              <a:defRPr i="1">
                <a:solidFill>
                  <a:srgbClr val="5D5B55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Q-Pillar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t="22189" r="7617" b="5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2550"/>
            <a:ext cx="12192000" cy="425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188720"/>
            <a:ext cx="10155803" cy="4754880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6DBEE-108B-C54B-A71F-0F1E32E29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518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9" r:id="rId2"/>
    <p:sldLayoutId id="2147483657" r:id="rId3"/>
    <p:sldLayoutId id="2147483658" r:id="rId4"/>
    <p:sldLayoutId id="2147483668" r:id="rId5"/>
    <p:sldLayoutId id="2147483677" r:id="rId6"/>
    <p:sldLayoutId id="2147483680" r:id="rId7"/>
    <p:sldLayoutId id="2147483681" r:id="rId8"/>
    <p:sldLayoutId id="2147483675" r:id="rId9"/>
    <p:sldLayoutId id="2147483678" r:id="rId10"/>
    <p:sldLayoutId id="2147483682" r:id="rId11"/>
    <p:sldLayoutId id="2147483683" r:id="rId12"/>
    <p:sldLayoutId id="2147483685" r:id="rId13"/>
    <p:sldLayoutId id="2147483686" r:id="rId14"/>
    <p:sldLayoutId id="2147483687" r:id="rId15"/>
    <p:sldLayoutId id="2147483688" r:id="rId16"/>
    <p:sldLayoutId id="2147483669" r:id="rId17"/>
    <p:sldLayoutId id="2147483692" r:id="rId18"/>
    <p:sldLayoutId id="2147483676" r:id="rId19"/>
    <p:sldLayoutId id="2147483659" r:id="rId20"/>
    <p:sldLayoutId id="2147483689" r:id="rId21"/>
    <p:sldLayoutId id="2147483651" r:id="rId22"/>
    <p:sldLayoutId id="2147483691" r:id="rId23"/>
    <p:sldLayoutId id="2147483690" r:id="rId24"/>
    <p:sldLayoutId id="2147483684" r:id="rId25"/>
    <p:sldLayoutId id="2147483693" r:id="rId26"/>
    <p:sldLayoutId id="2147483694" r:id="rId2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10.xml"/><Relationship Id="rId7" Type="http://schemas.microsoft.com/office/2007/relationships/hdphoto" Target="../media/hdphoto9.wdp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6" Type="http://schemas.openxmlformats.org/officeDocument/2006/relationships/image" Target="../media/image38.png"/><Relationship Id="rId5" Type="http://schemas.microsoft.com/office/2007/relationships/hdphoto" Target="../media/hdphoto8.wdp"/><Relationship Id="rId4" Type="http://schemas.openxmlformats.org/officeDocument/2006/relationships/image" Target="../media/image37.png"/><Relationship Id="rId9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2.wdp"/><Relationship Id="rId5" Type="http://schemas.openxmlformats.org/officeDocument/2006/relationships/image" Target="../media/image41.png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4.wdp"/><Relationship Id="rId5" Type="http://schemas.openxmlformats.org/officeDocument/2006/relationships/image" Target="../media/image43.png"/><Relationship Id="rId4" Type="http://schemas.microsoft.com/office/2007/relationships/hdphoto" Target="../media/hdphoto13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20.wdp"/><Relationship Id="rId3" Type="http://schemas.openxmlformats.org/officeDocument/2006/relationships/notesSlide" Target="../notesSlides/notesSlide13.xml"/><Relationship Id="rId7" Type="http://schemas.microsoft.com/office/2007/relationships/hdphoto" Target="../media/hdphoto17.wdp"/><Relationship Id="rId12" Type="http://schemas.openxmlformats.org/officeDocument/2006/relationships/image" Target="../media/image5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6" Type="http://schemas.openxmlformats.org/officeDocument/2006/relationships/image" Target="../media/image47.png"/><Relationship Id="rId11" Type="http://schemas.microsoft.com/office/2007/relationships/hdphoto" Target="../media/hdphoto19.wdp"/><Relationship Id="rId5" Type="http://schemas.microsoft.com/office/2007/relationships/hdphoto" Target="../media/hdphoto16.wdp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microsoft.com/office/2007/relationships/hdphoto" Target="../media/hdphoto1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microsoft.com/office/2007/relationships/hdphoto" Target="../media/hdphoto22.wdp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Relationship Id="rId6" Type="http://schemas.openxmlformats.org/officeDocument/2006/relationships/image" Target="../media/image52.png"/><Relationship Id="rId5" Type="http://schemas.microsoft.com/office/2007/relationships/hdphoto" Target="../media/hdphoto21.wdp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15.xml"/><Relationship Id="rId7" Type="http://schemas.microsoft.com/office/2007/relationships/hdphoto" Target="../media/hdphoto24.wdp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6" Type="http://schemas.openxmlformats.org/officeDocument/2006/relationships/image" Target="../media/image54.png"/><Relationship Id="rId5" Type="http://schemas.microsoft.com/office/2007/relationships/hdphoto" Target="../media/hdphoto23.wdp"/><Relationship Id="rId4" Type="http://schemas.openxmlformats.org/officeDocument/2006/relationships/image" Target="../media/image53.png"/><Relationship Id="rId9" Type="http://schemas.microsoft.com/office/2007/relationships/hdphoto" Target="../media/hdphoto2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2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5" Type="http://schemas.microsoft.com/office/2007/relationships/hdphoto" Target="../media/hdphoto27.wdp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Relationship Id="rId5" Type="http://schemas.microsoft.com/office/2007/relationships/hdphoto" Target="../media/hdphoto28.wdp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30.wdp"/><Relationship Id="rId5" Type="http://schemas.openxmlformats.org/officeDocument/2006/relationships/image" Target="../media/image60.png"/><Relationship Id="rId4" Type="http://schemas.microsoft.com/office/2007/relationships/hdphoto" Target="../media/hdphoto2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32.wdp"/><Relationship Id="rId5" Type="http://schemas.openxmlformats.org/officeDocument/2006/relationships/image" Target="../media/image62.png"/><Relationship Id="rId4" Type="http://schemas.microsoft.com/office/2007/relationships/hdphoto" Target="../media/hdphoto3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34.wdp"/><Relationship Id="rId5" Type="http://schemas.openxmlformats.org/officeDocument/2006/relationships/image" Target="../media/image65.png"/><Relationship Id="rId4" Type="http://schemas.microsoft.com/office/2007/relationships/hdphoto" Target="../media/hdphoto33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4.wdp"/><Relationship Id="rId5" Type="http://schemas.openxmlformats.org/officeDocument/2006/relationships/image" Target="../media/image43.png"/><Relationship Id="rId4" Type="http://schemas.microsoft.com/office/2007/relationships/hdphoto" Target="../media/hdphoto13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microsoft.com/office/2007/relationships/hdphoto" Target="../media/hdphoto39.wdp"/><Relationship Id="rId3" Type="http://schemas.openxmlformats.org/officeDocument/2006/relationships/notesSlide" Target="../notesSlides/notesSlide24.xml"/><Relationship Id="rId7" Type="http://schemas.microsoft.com/office/2007/relationships/hdphoto" Target="../media/hdphoto36.wdp"/><Relationship Id="rId12" Type="http://schemas.openxmlformats.org/officeDocument/2006/relationships/image" Target="../media/image7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Relationship Id="rId6" Type="http://schemas.openxmlformats.org/officeDocument/2006/relationships/image" Target="../media/image67.png"/><Relationship Id="rId11" Type="http://schemas.microsoft.com/office/2007/relationships/hdphoto" Target="../media/hdphoto38.wdp"/><Relationship Id="rId5" Type="http://schemas.microsoft.com/office/2007/relationships/hdphoto" Target="../media/hdphoto35.wdp"/><Relationship Id="rId10" Type="http://schemas.openxmlformats.org/officeDocument/2006/relationships/image" Target="../media/image69.png"/><Relationship Id="rId4" Type="http://schemas.openxmlformats.org/officeDocument/2006/relationships/image" Target="../media/image66.png"/><Relationship Id="rId9" Type="http://schemas.microsoft.com/office/2007/relationships/hdphoto" Target="../media/hdphoto37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40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microsoft.com/office/2007/relationships/hdphoto" Target="../media/hdphoto45.wdp"/><Relationship Id="rId3" Type="http://schemas.openxmlformats.org/officeDocument/2006/relationships/notesSlide" Target="../notesSlides/notesSlide26.xml"/><Relationship Id="rId7" Type="http://schemas.microsoft.com/office/2007/relationships/hdphoto" Target="../media/hdphoto42.wdp"/><Relationship Id="rId12" Type="http://schemas.openxmlformats.org/officeDocument/2006/relationships/image" Target="../media/image7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8.xml"/><Relationship Id="rId6" Type="http://schemas.openxmlformats.org/officeDocument/2006/relationships/image" Target="../media/image73.png"/><Relationship Id="rId11" Type="http://schemas.microsoft.com/office/2007/relationships/hdphoto" Target="../media/hdphoto44.wdp"/><Relationship Id="rId5" Type="http://schemas.microsoft.com/office/2007/relationships/hdphoto" Target="../media/hdphoto41.wdp"/><Relationship Id="rId15" Type="http://schemas.microsoft.com/office/2007/relationships/hdphoto" Target="../media/hdphoto46.wdp"/><Relationship Id="rId10" Type="http://schemas.openxmlformats.org/officeDocument/2006/relationships/image" Target="../media/image75.png"/><Relationship Id="rId4" Type="http://schemas.openxmlformats.org/officeDocument/2006/relationships/image" Target="../media/image72.png"/><Relationship Id="rId9" Type="http://schemas.microsoft.com/office/2007/relationships/hdphoto" Target="../media/hdphoto43.wdp"/><Relationship Id="rId1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49.wdp"/><Relationship Id="rId3" Type="http://schemas.openxmlformats.org/officeDocument/2006/relationships/image" Target="../media/image78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48.wdp"/><Relationship Id="rId5" Type="http://schemas.openxmlformats.org/officeDocument/2006/relationships/image" Target="../media/image79.png"/><Relationship Id="rId4" Type="http://schemas.microsoft.com/office/2007/relationships/hdphoto" Target="../media/hdphoto47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9.xml"/><Relationship Id="rId4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proquest.libguides.com/oreilly" TargetMode="Externa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0.xml"/><Relationship Id="rId6" Type="http://schemas.openxmlformats.org/officeDocument/2006/relationships/hyperlink" Target="mailto:korea@asia.proquest.com" TargetMode="External"/><Relationship Id="rId5" Type="http://schemas.openxmlformats.org/officeDocument/2006/relationships/hyperlink" Target="https://www.oreilly.com/online-learning/academic.html" TargetMode="External"/><Relationship Id="rId4" Type="http://schemas.openxmlformats.org/officeDocument/2006/relationships/hyperlink" Target="https://www.proquest.com/products-services/databases/OReilly-for-Higher-Education.html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9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microsoft.com/office/2007/relationships/hdphoto" Target="../media/hdphoto3.wdp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image" Target="../media/image32.png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microsoft.com/office/2007/relationships/hdphoto" Target="../media/hdphoto5.wdp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6" Type="http://schemas.openxmlformats.org/officeDocument/2006/relationships/image" Target="../media/image34.png"/><Relationship Id="rId5" Type="http://schemas.microsoft.com/office/2007/relationships/hdphoto" Target="../media/hdphoto4.wdp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microsoft.com/office/2007/relationships/hdphoto" Target="../media/hdphoto7.wdp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6" Type="http://schemas.openxmlformats.org/officeDocument/2006/relationships/image" Target="../media/image36.png"/><Relationship Id="rId5" Type="http://schemas.microsoft.com/office/2007/relationships/hdphoto" Target="../media/hdphoto6.wdp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5BB5F-B5C3-3D4F-825C-7F95E278F6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1770" y="1472810"/>
            <a:ext cx="10319813" cy="2128596"/>
          </a:xfrm>
        </p:spPr>
        <p:txBody>
          <a:bodyPr>
            <a:noAutofit/>
          </a:bodyPr>
          <a:lstStyle/>
          <a:p>
            <a:r>
              <a:rPr lang="en-US" altLang="ko-KR" sz="6600" b="1" dirty="0"/>
              <a:t>O’Reilly For Higher Education</a:t>
            </a:r>
            <a:r>
              <a:rPr lang="en-US" sz="6600" b="1" dirty="0"/>
              <a:t>:</a:t>
            </a:r>
            <a:br>
              <a:rPr lang="en-US" sz="6600" dirty="0"/>
            </a:br>
            <a:r>
              <a:rPr lang="ko-KR" altLang="en-US" sz="5400" dirty="0"/>
              <a:t>이용 매뉴얼</a:t>
            </a:r>
            <a:endParaRPr lang="en-US" sz="6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1ACD01-7C70-4B80-83D3-A3A7268A83D4}"/>
              </a:ext>
            </a:extLst>
          </p:cNvPr>
          <p:cNvSpPr txBox="1"/>
          <p:nvPr/>
        </p:nvSpPr>
        <p:spPr>
          <a:xfrm>
            <a:off x="11215830" y="6453250"/>
            <a:ext cx="8028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latin typeface="+mn-ea"/>
              </a:rPr>
              <a:t>Jan 2021</a:t>
            </a:r>
            <a:endParaRPr lang="ko-KR" altLang="en-US" sz="1200" dirty="0">
              <a:solidFill>
                <a:schemeClr val="bg1"/>
              </a:solidFill>
              <a:latin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308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25A01BB-9887-4DB5-996E-F8EF047C8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1523"/>
            <a:ext cx="11049000" cy="758644"/>
          </a:xfrm>
        </p:spPr>
        <p:txBody>
          <a:bodyPr>
            <a:normAutofit/>
          </a:bodyPr>
          <a:lstStyle/>
          <a:p>
            <a:pPr>
              <a:spcBef>
                <a:spcPts val="800"/>
              </a:spcBef>
            </a:pPr>
            <a:r>
              <a:rPr lang="en-US" dirty="0">
                <a:latin typeface="+mn-ea"/>
                <a:ea typeface="+mn-ea"/>
                <a:sym typeface="Calibri"/>
              </a:rPr>
              <a:t>O´Reilly </a:t>
            </a:r>
            <a:r>
              <a:rPr lang="ko-KR" altLang="en-US" dirty="0">
                <a:latin typeface="+mn-ea"/>
                <a:ea typeface="+mn-ea"/>
                <a:sym typeface="Calibri"/>
              </a:rPr>
              <a:t>자료 유형 </a:t>
            </a:r>
            <a:r>
              <a:rPr lang="en-US" altLang="ko-KR" dirty="0">
                <a:latin typeface="+mn-ea"/>
                <a:ea typeface="+mn-ea"/>
                <a:sym typeface="Calibri"/>
              </a:rPr>
              <a:t>– Learning Paths</a:t>
            </a:r>
            <a:endParaRPr lang="en-US" dirty="0">
              <a:latin typeface="+mn-ea"/>
              <a:ea typeface="+mn-ea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B28A97B4-04F9-4207-A662-66407E976A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11504"/>
          <a:stretch/>
        </p:blipFill>
        <p:spPr>
          <a:xfrm>
            <a:off x="141888" y="930166"/>
            <a:ext cx="8146599" cy="31531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E3E960DA-F624-4299-AF4D-CCF54F7412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0955" y="2624166"/>
            <a:ext cx="8599157" cy="40623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52BC0B9A-E36A-4E60-9CD3-4783F26DBDD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47879" b="20264"/>
          <a:stretch/>
        </p:blipFill>
        <p:spPr>
          <a:xfrm>
            <a:off x="141888" y="4386611"/>
            <a:ext cx="3246363" cy="22998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2653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C56CE78-4806-41B0-911D-E3F044143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1523"/>
            <a:ext cx="11049000" cy="758644"/>
          </a:xfrm>
        </p:spPr>
        <p:txBody>
          <a:bodyPr>
            <a:normAutofit/>
          </a:bodyPr>
          <a:lstStyle/>
          <a:p>
            <a:pPr>
              <a:spcBef>
                <a:spcPts val="800"/>
              </a:spcBef>
            </a:pPr>
            <a:r>
              <a:rPr lang="en-US" dirty="0">
                <a:latin typeface="+mn-ea"/>
                <a:ea typeface="+mn-ea"/>
                <a:sym typeface="Calibri"/>
              </a:rPr>
              <a:t>O´Reilly </a:t>
            </a:r>
            <a:r>
              <a:rPr lang="ko-KR" altLang="en-US" dirty="0">
                <a:latin typeface="+mn-ea"/>
                <a:ea typeface="+mn-ea"/>
                <a:sym typeface="Calibri"/>
              </a:rPr>
              <a:t>자료 유형 </a:t>
            </a:r>
            <a:r>
              <a:rPr lang="en-US" altLang="ko-KR" dirty="0">
                <a:latin typeface="+mn-ea"/>
                <a:ea typeface="+mn-ea"/>
                <a:sym typeface="Calibri"/>
              </a:rPr>
              <a:t>– Expert Playlists</a:t>
            </a:r>
            <a:endParaRPr lang="en-US" dirty="0">
              <a:latin typeface="+mn-ea"/>
              <a:ea typeface="+mn-ea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778EC582-D427-4B80-B751-EAEB6DD6DD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880" y="979753"/>
            <a:ext cx="8982228" cy="36088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21">
            <a:extLst>
              <a:ext uri="{FF2B5EF4-FFF2-40B4-BE49-F238E27FC236}">
                <a16:creationId xmlns:a16="http://schemas.microsoft.com/office/drawing/2014/main" id="{512DC975-09CC-4A64-BD7F-C29684E02253}"/>
              </a:ext>
            </a:extLst>
          </p:cNvPr>
          <p:cNvSpPr/>
          <p:nvPr/>
        </p:nvSpPr>
        <p:spPr>
          <a:xfrm>
            <a:off x="101619" y="1452144"/>
            <a:ext cx="1191154" cy="3923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514C4FB7-5E01-4162-9E50-C190CA9634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5120" y="2495715"/>
            <a:ext cx="7467622" cy="41858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21">
            <a:extLst>
              <a:ext uri="{FF2B5EF4-FFF2-40B4-BE49-F238E27FC236}">
                <a16:creationId xmlns:a16="http://schemas.microsoft.com/office/drawing/2014/main" id="{D1CF27EE-E422-4D0B-8268-298B4D9ABDA4}"/>
              </a:ext>
            </a:extLst>
          </p:cNvPr>
          <p:cNvSpPr/>
          <p:nvPr/>
        </p:nvSpPr>
        <p:spPr>
          <a:xfrm>
            <a:off x="9999847" y="2504913"/>
            <a:ext cx="1876269" cy="5209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56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8E1F04-75A9-4C61-9DE6-C94C3683C3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418" y="913812"/>
            <a:ext cx="3944448" cy="37539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4F29E6-EE04-4D08-A0CC-7B92DD9C9C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3614" y="1606749"/>
            <a:ext cx="8129649" cy="39786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1C50B3-D053-4405-BDD9-DAA3DF2F0D31}"/>
              </a:ext>
            </a:extLst>
          </p:cNvPr>
          <p:cNvSpPr txBox="1"/>
          <p:nvPr/>
        </p:nvSpPr>
        <p:spPr>
          <a:xfrm>
            <a:off x="259328" y="922768"/>
            <a:ext cx="2278919" cy="49586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noAutofit/>
          </a:bodyPr>
          <a:lstStyle/>
          <a:p>
            <a:endParaRPr lang="en-US" sz="2400" dirty="0"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D17DC7-79A7-4C5B-B22B-7E688247D6C2}"/>
              </a:ext>
            </a:extLst>
          </p:cNvPr>
          <p:cNvSpPr txBox="1"/>
          <p:nvPr/>
        </p:nvSpPr>
        <p:spPr>
          <a:xfrm>
            <a:off x="2863613" y="1606749"/>
            <a:ext cx="3762039" cy="49586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noAutofit/>
          </a:bodyPr>
          <a:lstStyle/>
          <a:p>
            <a:endParaRPr lang="en-US" sz="2400" dirty="0">
              <a:sym typeface="Calibri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AF5F3132-0B74-40BE-A8A4-C43DB0FA7C4F}"/>
              </a:ext>
            </a:extLst>
          </p:cNvPr>
          <p:cNvGrpSpPr/>
          <p:nvPr/>
        </p:nvGrpSpPr>
        <p:grpSpPr>
          <a:xfrm>
            <a:off x="4871803" y="2690516"/>
            <a:ext cx="7030387" cy="4064829"/>
            <a:chOff x="4871803" y="2690516"/>
            <a:chExt cx="7030387" cy="40648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A0921BAA-10C6-4B82-8548-9155D42181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t="9653"/>
            <a:stretch/>
          </p:blipFill>
          <p:spPr>
            <a:xfrm>
              <a:off x="4871803" y="3156410"/>
              <a:ext cx="7030387" cy="3598935"/>
            </a:xfrm>
            <a:prstGeom prst="rect">
              <a:avLst/>
            </a:prstGeom>
            <a:effectLst/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42BF315-9FB4-4707-B2F7-941A0D785A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r="9154" b="88349"/>
            <a:stretch/>
          </p:blipFill>
          <p:spPr>
            <a:xfrm>
              <a:off x="4871803" y="2690516"/>
              <a:ext cx="7030387" cy="510862"/>
            </a:xfrm>
            <a:prstGeom prst="rect">
              <a:avLst/>
            </a:prstGeom>
            <a:effectLst/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A5DB0EE-D927-4DBA-A0E3-3BF7BD577D40}"/>
              </a:ext>
            </a:extLst>
          </p:cNvPr>
          <p:cNvSpPr txBox="1"/>
          <p:nvPr/>
        </p:nvSpPr>
        <p:spPr>
          <a:xfrm>
            <a:off x="4819493" y="2716725"/>
            <a:ext cx="3515038" cy="42062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noAutofit/>
          </a:bodyPr>
          <a:lstStyle/>
          <a:p>
            <a:endParaRPr lang="en-US" sz="2400" dirty="0">
              <a:sym typeface="Calibri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163CAE6-0FA3-4FB9-98A7-2719036AA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1523"/>
            <a:ext cx="11049000" cy="758644"/>
          </a:xfrm>
        </p:spPr>
        <p:txBody>
          <a:bodyPr>
            <a:normAutofit/>
          </a:bodyPr>
          <a:lstStyle/>
          <a:p>
            <a:pPr>
              <a:spcBef>
                <a:spcPts val="800"/>
              </a:spcBef>
            </a:pPr>
            <a:r>
              <a:rPr lang="en-US" dirty="0">
                <a:latin typeface="+mn-ea"/>
                <a:ea typeface="+mn-ea"/>
                <a:sym typeface="Calibri"/>
              </a:rPr>
              <a:t>O´Reilly </a:t>
            </a:r>
            <a:r>
              <a:rPr lang="ko-KR" altLang="en-US" dirty="0">
                <a:latin typeface="+mn-ea"/>
                <a:ea typeface="+mn-ea"/>
                <a:sym typeface="Calibri"/>
              </a:rPr>
              <a:t>자료 유형 </a:t>
            </a:r>
            <a:r>
              <a:rPr lang="en-US" altLang="ko-KR" dirty="0">
                <a:latin typeface="+mn-ea"/>
                <a:ea typeface="+mn-ea"/>
                <a:sym typeface="Calibri"/>
              </a:rPr>
              <a:t>– Resource Centers</a:t>
            </a:r>
            <a:endParaRPr lang="en-US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9029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DF782-1E82-4F35-AD0F-55C615AD6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66510"/>
            <a:ext cx="12190268" cy="1292662"/>
          </a:xfrm>
        </p:spPr>
        <p:txBody>
          <a:bodyPr/>
          <a:lstStyle/>
          <a:p>
            <a:r>
              <a:rPr lang="en-US" altLang="ko-KR" b="1" dirty="0">
                <a:latin typeface="+mn-ea"/>
                <a:ea typeface="+mn-ea"/>
              </a:rPr>
              <a:t>O’Reilly </a:t>
            </a:r>
            <a:r>
              <a:rPr lang="ko-KR" altLang="en-US" b="1" dirty="0">
                <a:latin typeface="+mn-ea"/>
                <a:ea typeface="+mn-ea"/>
              </a:rPr>
              <a:t>플랫폼 기능 및 활용</a:t>
            </a:r>
            <a:endParaRPr lang="en-US" b="1" dirty="0">
              <a:latin typeface="+mn-ea"/>
              <a:ea typeface="+mn-ea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57B38449-AC8F-4BCF-BE54-8D7B4EAFE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369" y="3990250"/>
            <a:ext cx="5816899" cy="284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424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02229-82B2-4173-816B-E26766B8F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182881"/>
            <a:ext cx="11917680" cy="680720"/>
          </a:xfrm>
        </p:spPr>
        <p:txBody>
          <a:bodyPr/>
          <a:lstStyle/>
          <a:p>
            <a:r>
              <a:rPr lang="ko-KR" altLang="en-US" dirty="0" err="1">
                <a:latin typeface="+mn-ea"/>
                <a:ea typeface="+mn-ea"/>
              </a:rPr>
              <a:t>검색창</a:t>
            </a:r>
            <a:r>
              <a:rPr lang="ko-KR" altLang="en-US" dirty="0">
                <a:latin typeface="+mn-ea"/>
                <a:ea typeface="+mn-ea"/>
              </a:rPr>
              <a:t> </a:t>
            </a:r>
            <a:r>
              <a:rPr lang="en-US" altLang="ko-KR" dirty="0">
                <a:latin typeface="+mn-ea"/>
                <a:ea typeface="+mn-ea"/>
              </a:rPr>
              <a:t>– </a:t>
            </a:r>
            <a:r>
              <a:rPr lang="en-US" altLang="ko-KR" sz="4000" dirty="0">
                <a:latin typeface="+mn-ea"/>
                <a:ea typeface="+mn-ea"/>
              </a:rPr>
              <a:t>DB </a:t>
            </a:r>
            <a:r>
              <a:rPr lang="ko-KR" altLang="en-US" sz="4000" dirty="0">
                <a:latin typeface="+mn-ea"/>
                <a:ea typeface="+mn-ea"/>
              </a:rPr>
              <a:t>모든 페이지 상단에서 확인 가능</a:t>
            </a:r>
            <a:endParaRPr lang="en-US" dirty="0">
              <a:latin typeface="+mn-ea"/>
              <a:ea typeface="+mn-ea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C982B70-B382-4988-8A8E-AA57A76DDF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-2460" r="32380" b="2460"/>
          <a:stretch/>
        </p:blipFill>
        <p:spPr>
          <a:xfrm>
            <a:off x="1" y="878115"/>
            <a:ext cx="8244114" cy="59825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9802CE7-E749-41F1-8386-9CB3BD0B7D4F}"/>
              </a:ext>
            </a:extLst>
          </p:cNvPr>
          <p:cNvSpPr txBox="1"/>
          <p:nvPr/>
        </p:nvSpPr>
        <p:spPr>
          <a:xfrm>
            <a:off x="1574834" y="1149999"/>
            <a:ext cx="1748938" cy="5481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endParaRPr lang="en-US" sz="2400" dirty="0">
              <a:sym typeface="Calibri"/>
            </a:endParaRPr>
          </a:p>
        </p:txBody>
      </p:sp>
      <p:cxnSp>
        <p:nvCxnSpPr>
          <p:cNvPr id="17" name="Straight Arrow Connector 10">
            <a:extLst>
              <a:ext uri="{FF2B5EF4-FFF2-40B4-BE49-F238E27FC236}">
                <a16:creationId xmlns:a16="http://schemas.microsoft.com/office/drawing/2014/main" id="{EA581E96-DB8A-4B1A-9668-CAA1E6720E81}"/>
              </a:ext>
            </a:extLst>
          </p:cNvPr>
          <p:cNvCxnSpPr>
            <a:cxnSpLocks/>
          </p:cNvCxnSpPr>
          <p:nvPr/>
        </p:nvCxnSpPr>
        <p:spPr>
          <a:xfrm flipH="1">
            <a:off x="6400800" y="3799445"/>
            <a:ext cx="2011821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7220A20-5C41-4F7E-9242-3503A61AA0DF}"/>
              </a:ext>
            </a:extLst>
          </p:cNvPr>
          <p:cNvSpPr txBox="1"/>
          <p:nvPr/>
        </p:nvSpPr>
        <p:spPr>
          <a:xfrm>
            <a:off x="8412620" y="2191407"/>
            <a:ext cx="3416523" cy="396264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r>
              <a:rPr lang="ko-KR" altLang="en-US" sz="2400" dirty="0" err="1">
                <a:latin typeface="+mn-ea"/>
                <a:sym typeface="Calibri"/>
              </a:rPr>
              <a:t>검색창</a:t>
            </a:r>
            <a:r>
              <a:rPr lang="ko-KR" altLang="en-US" sz="2400" dirty="0">
                <a:latin typeface="+mn-ea"/>
                <a:sym typeface="Calibri"/>
              </a:rPr>
              <a:t> 하위 항목에서 검색어가 포함된 주제 및 콘텐츠 타이틀 확인</a:t>
            </a:r>
            <a:endParaRPr lang="en-US" altLang="ko-KR" sz="2400" dirty="0">
              <a:latin typeface="+mn-ea"/>
              <a:sym typeface="Calibri"/>
            </a:endParaRPr>
          </a:p>
          <a:p>
            <a:endParaRPr lang="en-US" altLang="ko-KR" sz="2400" dirty="0">
              <a:latin typeface="+mn-ea"/>
              <a:sym typeface="Calibri"/>
            </a:endParaRPr>
          </a:p>
          <a:p>
            <a:r>
              <a:rPr lang="ko-KR" altLang="en-US" sz="2400" dirty="0">
                <a:latin typeface="+mn-ea"/>
                <a:sym typeface="Calibri"/>
              </a:rPr>
              <a:t>자료 유형별 아이콘</a:t>
            </a:r>
            <a:r>
              <a:rPr lang="en-US" altLang="ko-KR" sz="2400" dirty="0">
                <a:latin typeface="+mn-ea"/>
                <a:sym typeface="Calibri"/>
              </a:rPr>
              <a:t>:</a:t>
            </a:r>
          </a:p>
          <a:p>
            <a:endParaRPr lang="sv-FI" sz="2400" dirty="0">
              <a:latin typeface="+mn-ea"/>
              <a:sym typeface="Calibri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1B0E3609-F8A3-4087-9868-D743AC1244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4681" y="4113682"/>
            <a:ext cx="1262969" cy="553630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584C02E3-589C-4A72-923F-4E574CABD3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4680" y="4620479"/>
            <a:ext cx="1332174" cy="484427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DD4EA646-493A-4623-BD5D-A0CE0A004A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15653" y="5065042"/>
            <a:ext cx="2179920" cy="519029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C9187C16-616C-4A70-97B2-4A6B09BCF5E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88223" y="5567482"/>
            <a:ext cx="1505182" cy="5536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5324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AF592537-C7C5-45C3-BAE8-D53947528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319" y="1009435"/>
            <a:ext cx="9455347" cy="46366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902229-82B2-4173-816B-E26766B8F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latin typeface="+mn-ea"/>
                <a:ea typeface="+mn-ea"/>
              </a:rPr>
              <a:t>검색 결과</a:t>
            </a:r>
            <a:endParaRPr lang="en-US" dirty="0">
              <a:latin typeface="+mn-ea"/>
              <a:ea typeface="+mn-ea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7AD0E4-23A8-4BF0-A965-67523F54CD45}"/>
              </a:ext>
            </a:extLst>
          </p:cNvPr>
          <p:cNvSpPr txBox="1"/>
          <p:nvPr/>
        </p:nvSpPr>
        <p:spPr>
          <a:xfrm>
            <a:off x="4463128" y="239851"/>
            <a:ext cx="3786602" cy="86699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r>
              <a:rPr lang="ko-KR" altLang="en-US" sz="2400" dirty="0">
                <a:latin typeface="+mn-ea"/>
                <a:sym typeface="Calibri"/>
              </a:rPr>
              <a:t>원하는 자료 유형을 선택하여 검색 결과 제한</a:t>
            </a:r>
            <a:endParaRPr lang="sv-FI" sz="2400" dirty="0">
              <a:latin typeface="+mn-ea"/>
              <a:sym typeface="Calibri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D30D779-F2D1-4CFC-9DFF-48216EE7BDD3}"/>
              </a:ext>
            </a:extLst>
          </p:cNvPr>
          <p:cNvCxnSpPr>
            <a:cxnSpLocks/>
          </p:cNvCxnSpPr>
          <p:nvPr/>
        </p:nvCxnSpPr>
        <p:spPr>
          <a:xfrm flipH="1">
            <a:off x="4252687" y="1106842"/>
            <a:ext cx="1143615" cy="121138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5ABB0BB-610D-4A41-B199-6F0DAC226CC7}"/>
              </a:ext>
            </a:extLst>
          </p:cNvPr>
          <p:cNvSpPr txBox="1"/>
          <p:nvPr/>
        </p:nvSpPr>
        <p:spPr>
          <a:xfrm>
            <a:off x="1400663" y="2318226"/>
            <a:ext cx="2852024" cy="34068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endParaRPr lang="en-US" sz="2400" dirty="0">
              <a:sym typeface="Calibri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0C3A4E0-3137-494E-B2F4-833C140A1AD8}"/>
              </a:ext>
            </a:extLst>
          </p:cNvPr>
          <p:cNvCxnSpPr>
            <a:cxnSpLocks/>
          </p:cNvCxnSpPr>
          <p:nvPr/>
        </p:nvCxnSpPr>
        <p:spPr>
          <a:xfrm flipH="1" flipV="1">
            <a:off x="9227429" y="3206471"/>
            <a:ext cx="1127077" cy="259128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C12D49D-64F4-4D77-8523-B46619BB6C14}"/>
              </a:ext>
            </a:extLst>
          </p:cNvPr>
          <p:cNvSpPr txBox="1"/>
          <p:nvPr/>
        </p:nvSpPr>
        <p:spPr>
          <a:xfrm>
            <a:off x="8187684" y="5797758"/>
            <a:ext cx="3786602" cy="9211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r>
              <a:rPr lang="ko-KR" altLang="en-US" sz="2400" dirty="0">
                <a:latin typeface="+mn-ea"/>
                <a:sym typeface="Calibri"/>
              </a:rPr>
              <a:t>연관성</a:t>
            </a:r>
            <a:r>
              <a:rPr lang="en-US" altLang="ko-KR" sz="2400" dirty="0">
                <a:latin typeface="+mn-ea"/>
                <a:sym typeface="Calibri"/>
              </a:rPr>
              <a:t>, </a:t>
            </a:r>
            <a:r>
              <a:rPr lang="ko-KR" altLang="en-US" sz="2400" dirty="0">
                <a:latin typeface="+mn-ea"/>
                <a:sym typeface="Calibri"/>
              </a:rPr>
              <a:t>추가된 날짜</a:t>
            </a:r>
            <a:r>
              <a:rPr lang="en-US" altLang="ko-KR" sz="2400" dirty="0">
                <a:latin typeface="+mn-ea"/>
                <a:sym typeface="Calibri"/>
              </a:rPr>
              <a:t>, </a:t>
            </a:r>
            <a:r>
              <a:rPr lang="ko-KR" altLang="en-US" sz="2400" dirty="0">
                <a:latin typeface="+mn-ea"/>
                <a:sym typeface="Calibri"/>
              </a:rPr>
              <a:t>출판 날짜</a:t>
            </a:r>
            <a:r>
              <a:rPr lang="en-US" altLang="ko-KR" sz="2400" dirty="0">
                <a:latin typeface="+mn-ea"/>
                <a:sym typeface="Calibri"/>
              </a:rPr>
              <a:t> </a:t>
            </a:r>
            <a:r>
              <a:rPr lang="ko-KR" altLang="en-US" sz="2400" dirty="0">
                <a:latin typeface="+mn-ea"/>
                <a:sym typeface="Calibri"/>
              </a:rPr>
              <a:t>별로 검색 결과 정렬</a:t>
            </a:r>
            <a:endParaRPr lang="sv-FI" sz="2400" dirty="0">
              <a:latin typeface="+mn-ea"/>
              <a:sym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68574E-32D4-43C4-8A81-1F0875854FBA}"/>
              </a:ext>
            </a:extLst>
          </p:cNvPr>
          <p:cNvSpPr txBox="1"/>
          <p:nvPr/>
        </p:nvSpPr>
        <p:spPr>
          <a:xfrm>
            <a:off x="1116266" y="5824846"/>
            <a:ext cx="4689447" cy="86699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r>
              <a:rPr lang="en-US" altLang="ko-KR" sz="2400" dirty="0">
                <a:latin typeface="+mn-ea"/>
                <a:sym typeface="Calibri"/>
              </a:rPr>
              <a:t>Topics</a:t>
            </a:r>
            <a:r>
              <a:rPr lang="ko-KR" altLang="en-US" sz="2400" dirty="0">
                <a:latin typeface="+mn-ea"/>
                <a:sym typeface="Calibri"/>
              </a:rPr>
              <a:t>에서 원하는 연관 주제를 선택하여 검색 결과 제한</a:t>
            </a:r>
            <a:endParaRPr lang="sv-FI" sz="2400" dirty="0">
              <a:latin typeface="+mn-ea"/>
              <a:sym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5FF7EB-E7B9-4BED-BF07-8DD0420930DE}"/>
              </a:ext>
            </a:extLst>
          </p:cNvPr>
          <p:cNvSpPr txBox="1"/>
          <p:nvPr/>
        </p:nvSpPr>
        <p:spPr>
          <a:xfrm>
            <a:off x="852005" y="2732171"/>
            <a:ext cx="918738" cy="4327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endParaRPr lang="en-US" sz="2400" dirty="0">
              <a:sym typeface="Calibri"/>
            </a:endParaRPr>
          </a:p>
        </p:txBody>
      </p:sp>
      <p:cxnSp>
        <p:nvCxnSpPr>
          <p:cNvPr id="15" name="Straight Arrow Connector 10">
            <a:extLst>
              <a:ext uri="{FF2B5EF4-FFF2-40B4-BE49-F238E27FC236}">
                <a16:creationId xmlns:a16="http://schemas.microsoft.com/office/drawing/2014/main" id="{717DFDBE-56A7-45FB-9E8F-ED95710F188F}"/>
              </a:ext>
            </a:extLst>
          </p:cNvPr>
          <p:cNvCxnSpPr>
            <a:cxnSpLocks/>
          </p:cNvCxnSpPr>
          <p:nvPr/>
        </p:nvCxnSpPr>
        <p:spPr>
          <a:xfrm flipH="1" flipV="1">
            <a:off x="1648306" y="3164893"/>
            <a:ext cx="170674" cy="265995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2C40605-BCAE-4733-B384-65A05EAECC5F}"/>
              </a:ext>
            </a:extLst>
          </p:cNvPr>
          <p:cNvSpPr txBox="1"/>
          <p:nvPr/>
        </p:nvSpPr>
        <p:spPr>
          <a:xfrm>
            <a:off x="7881613" y="2700487"/>
            <a:ext cx="1495033" cy="4644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endParaRPr lang="en-US" sz="2400" dirty="0">
              <a:sym typeface="Calibri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3E391013-EAE8-4653-852F-2A512CFD0E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33351"/>
          <a:stretch/>
        </p:blipFill>
        <p:spPr>
          <a:xfrm>
            <a:off x="1852010" y="2932689"/>
            <a:ext cx="2953040" cy="19536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199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76">
            <a:extLst>
              <a:ext uri="{FF2B5EF4-FFF2-40B4-BE49-F238E27FC236}">
                <a16:creationId xmlns:a16="http://schemas.microsoft.com/office/drawing/2014/main" id="{6B52C1BC-B8D4-446E-927D-50A2AFDE00C0}"/>
              </a:ext>
            </a:extLst>
          </p:cNvPr>
          <p:cNvSpPr txBox="1">
            <a:spLocks/>
          </p:cNvSpPr>
          <p:nvPr/>
        </p:nvSpPr>
        <p:spPr>
          <a:xfrm>
            <a:off x="431800" y="181064"/>
            <a:ext cx="11760200" cy="6627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>
                <a:latin typeface="+mn-ea"/>
                <a:ea typeface="+mn-ea"/>
                <a:sym typeface="Calibri"/>
              </a:rPr>
              <a:t>Answers – </a:t>
            </a:r>
            <a:r>
              <a:rPr lang="ko-KR" altLang="en-US" sz="4000" dirty="0">
                <a:latin typeface="+mn-ea"/>
                <a:ea typeface="+mn-ea"/>
                <a:sym typeface="Calibri"/>
              </a:rPr>
              <a:t>머신 러닝 기술을 활용한 질문과 답변</a:t>
            </a:r>
            <a:endParaRPr lang="en-US" dirty="0">
              <a:latin typeface="+mn-ea"/>
              <a:ea typeface="+mn-ea"/>
              <a:sym typeface="Calibri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BEEA0A84-A512-4A08-9007-006D39236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994" y="816014"/>
            <a:ext cx="7621016" cy="16581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D1FEB413-C874-43C8-A41B-5F5449DFB2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13433"/>
          <a:stretch/>
        </p:blipFill>
        <p:spPr>
          <a:xfrm>
            <a:off x="131993" y="2726583"/>
            <a:ext cx="6710241" cy="39387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EA6CA0-A7EE-4A99-A306-C86D555A91B8}"/>
              </a:ext>
            </a:extLst>
          </p:cNvPr>
          <p:cNvSpPr txBox="1"/>
          <p:nvPr/>
        </p:nvSpPr>
        <p:spPr>
          <a:xfrm>
            <a:off x="7978710" y="901921"/>
            <a:ext cx="4081297" cy="16581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r>
              <a:rPr lang="en-US" sz="2400" b="1" dirty="0">
                <a:latin typeface="+mn-ea"/>
              </a:rPr>
              <a:t>Answers</a:t>
            </a:r>
            <a:endParaRPr lang="sv-FI" sz="2400" b="1" dirty="0">
              <a:latin typeface="+mn-ea"/>
            </a:endParaRPr>
          </a:p>
          <a:p>
            <a:r>
              <a:rPr lang="ko-KR" altLang="en-US" sz="2400" dirty="0">
                <a:latin typeface="+mn-ea"/>
              </a:rPr>
              <a:t>이용자의 질문에 대한 답변을 제공 콘텐츠</a:t>
            </a:r>
            <a:r>
              <a:rPr lang="en-US" altLang="ko-KR" sz="2400" dirty="0">
                <a:latin typeface="+mn-ea"/>
              </a:rPr>
              <a:t>(</a:t>
            </a:r>
            <a:r>
              <a:rPr lang="ko-KR" altLang="en-US" sz="2400" dirty="0">
                <a:latin typeface="+mn-ea"/>
              </a:rPr>
              <a:t>전자책 또는 기타 자료</a:t>
            </a:r>
            <a:r>
              <a:rPr lang="en-US" altLang="ko-KR" sz="2400" dirty="0">
                <a:latin typeface="+mn-ea"/>
              </a:rPr>
              <a:t>)</a:t>
            </a:r>
            <a:r>
              <a:rPr lang="ko-KR" altLang="en-US" sz="2400" dirty="0">
                <a:latin typeface="+mn-ea"/>
              </a:rPr>
              <a:t>로 제시</a:t>
            </a:r>
            <a:endParaRPr lang="en-US" sz="2400" dirty="0">
              <a:latin typeface="+mn-ea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7C540C76-563F-4D44-9E7C-7409C28168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73872" y="2726583"/>
            <a:ext cx="5092209" cy="39387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D89BC3-E844-485E-BE8D-66644FD763BA}"/>
              </a:ext>
            </a:extLst>
          </p:cNvPr>
          <p:cNvSpPr txBox="1"/>
          <p:nvPr/>
        </p:nvSpPr>
        <p:spPr>
          <a:xfrm>
            <a:off x="11664248" y="4665581"/>
            <a:ext cx="427291" cy="40221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noAutofit/>
          </a:bodyPr>
          <a:lstStyle/>
          <a:p>
            <a:endParaRPr lang="en-US" sz="2400" dirty="0"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B59513-DD75-4C24-ABAF-468146391DAD}"/>
              </a:ext>
            </a:extLst>
          </p:cNvPr>
          <p:cNvSpPr txBox="1"/>
          <p:nvPr/>
        </p:nvSpPr>
        <p:spPr>
          <a:xfrm>
            <a:off x="10614943" y="5993381"/>
            <a:ext cx="767760" cy="26553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noAutofit/>
          </a:bodyPr>
          <a:lstStyle/>
          <a:p>
            <a:endParaRPr lang="en-US" sz="2400" dirty="0">
              <a:sym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286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38F6B-9B34-4DFE-8704-C2A22DEC6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182881"/>
            <a:ext cx="11917680" cy="680720"/>
          </a:xfrm>
        </p:spPr>
        <p:txBody>
          <a:bodyPr/>
          <a:lstStyle/>
          <a:p>
            <a:r>
              <a:rPr lang="en-US" altLang="ko-KR" dirty="0">
                <a:latin typeface="+mn-ea"/>
                <a:ea typeface="+mn-ea"/>
              </a:rPr>
              <a:t>Navigating Change – </a:t>
            </a:r>
            <a:r>
              <a:rPr lang="en-US" altLang="ko-KR" dirty="0">
                <a:latin typeface="+mn-ea"/>
              </a:rPr>
              <a:t>O’Reilly</a:t>
            </a:r>
            <a:r>
              <a:rPr lang="ko-KR" altLang="en-US" dirty="0">
                <a:latin typeface="+mn-ea"/>
              </a:rPr>
              <a:t>팀</a:t>
            </a:r>
            <a:r>
              <a:rPr lang="en-US" altLang="ko-KR" dirty="0">
                <a:latin typeface="+mn-ea"/>
              </a:rPr>
              <a:t> </a:t>
            </a:r>
            <a:r>
              <a:rPr lang="ko-KR" altLang="en-US" dirty="0">
                <a:latin typeface="+mn-ea"/>
              </a:rPr>
              <a:t>추천</a:t>
            </a:r>
            <a:r>
              <a:rPr lang="en-US" altLang="ko-KR" dirty="0">
                <a:latin typeface="+mn-ea"/>
              </a:rPr>
              <a:t> </a:t>
            </a:r>
            <a:r>
              <a:rPr lang="ko-KR" altLang="en-US" dirty="0">
                <a:latin typeface="+mn-ea"/>
              </a:rPr>
              <a:t>자료</a:t>
            </a:r>
            <a:endParaRPr lang="en-US" dirty="0">
              <a:latin typeface="+mn-ea"/>
              <a:ea typeface="+mn-e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6D55A4-5A00-4D8C-BBED-E602AEFE25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325" y="1610032"/>
            <a:ext cx="11309350" cy="42856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4AFFCE-8463-482D-BC00-C146B837E281}"/>
              </a:ext>
            </a:extLst>
          </p:cNvPr>
          <p:cNvSpPr txBox="1"/>
          <p:nvPr/>
        </p:nvSpPr>
        <p:spPr>
          <a:xfrm>
            <a:off x="274320" y="2490731"/>
            <a:ext cx="1569470" cy="40237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noAutofit/>
          </a:bodyPr>
          <a:lstStyle/>
          <a:p>
            <a:endParaRPr lang="en-US" sz="2400" dirty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8534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6C7A14F-331A-42B4-8F1F-3B4CA6FFBE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30242"/>
          <a:stretch/>
        </p:blipFill>
        <p:spPr>
          <a:xfrm>
            <a:off x="3687097" y="843845"/>
            <a:ext cx="8504903" cy="5655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Shape 276">
            <a:extLst>
              <a:ext uri="{FF2B5EF4-FFF2-40B4-BE49-F238E27FC236}">
                <a16:creationId xmlns:a16="http://schemas.microsoft.com/office/drawing/2014/main" id="{6B52C1BC-B8D4-446E-927D-50A2AFDE00C0}"/>
              </a:ext>
            </a:extLst>
          </p:cNvPr>
          <p:cNvSpPr txBox="1">
            <a:spLocks/>
          </p:cNvSpPr>
          <p:nvPr/>
        </p:nvSpPr>
        <p:spPr>
          <a:xfrm>
            <a:off x="431800" y="181064"/>
            <a:ext cx="11500370" cy="6627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>
                <a:latin typeface="+mn-ea"/>
                <a:ea typeface="+mn-ea"/>
                <a:sym typeface="Calibri"/>
              </a:rPr>
              <a:t>Recommended – </a:t>
            </a:r>
            <a:r>
              <a:rPr lang="ko-KR" altLang="en-US" dirty="0">
                <a:latin typeface="+mn-ea"/>
                <a:ea typeface="+mn-ea"/>
                <a:sym typeface="Calibri"/>
              </a:rPr>
              <a:t>사용 패턴 기반 추천 자료</a:t>
            </a:r>
            <a:endParaRPr lang="en-US" dirty="0">
              <a:latin typeface="+mn-ea"/>
              <a:ea typeface="+mn-ea"/>
              <a:sym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1035AC-037F-4FA1-94DA-CC8A99DE1890}"/>
              </a:ext>
            </a:extLst>
          </p:cNvPr>
          <p:cNvSpPr txBox="1"/>
          <p:nvPr/>
        </p:nvSpPr>
        <p:spPr>
          <a:xfrm>
            <a:off x="285751" y="2409371"/>
            <a:ext cx="3168650" cy="19721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r>
              <a:rPr lang="sv-FI" sz="2400" b="1" dirty="0">
                <a:latin typeface="+mn-ea"/>
              </a:rPr>
              <a:t>Recommended</a:t>
            </a:r>
          </a:p>
          <a:p>
            <a:r>
              <a:rPr lang="ko-KR" altLang="en-US" sz="2400" dirty="0">
                <a:latin typeface="+mn-ea"/>
              </a:rPr>
              <a:t>사용 패턴</a:t>
            </a:r>
            <a:r>
              <a:rPr lang="en-US" altLang="ko-KR" sz="2400" dirty="0">
                <a:latin typeface="+mn-ea"/>
              </a:rPr>
              <a:t>, </a:t>
            </a:r>
            <a:r>
              <a:rPr lang="ko-KR" altLang="en-US" sz="2400" dirty="0">
                <a:latin typeface="+mn-ea"/>
                <a:sym typeface="Calibri"/>
              </a:rPr>
              <a:t>관심 주제</a:t>
            </a:r>
            <a:r>
              <a:rPr lang="en-US" altLang="ko-KR" sz="2400" dirty="0">
                <a:latin typeface="+mn-ea"/>
                <a:sym typeface="Calibri"/>
              </a:rPr>
              <a:t>, </a:t>
            </a:r>
            <a:r>
              <a:rPr lang="ko-KR" altLang="en-US" sz="2400" dirty="0">
                <a:latin typeface="+mn-ea"/>
                <a:sym typeface="Calibri"/>
              </a:rPr>
              <a:t>재생목록</a:t>
            </a:r>
            <a:r>
              <a:rPr lang="en-US" altLang="ko-KR" sz="2400" dirty="0">
                <a:latin typeface="+mn-ea"/>
                <a:sym typeface="Calibri"/>
              </a:rPr>
              <a:t>, </a:t>
            </a:r>
            <a:r>
              <a:rPr lang="ko-KR" altLang="en-US" sz="2400" dirty="0">
                <a:latin typeface="+mn-ea"/>
                <a:sym typeface="Calibri"/>
              </a:rPr>
              <a:t>하이라이트 등에</a:t>
            </a:r>
            <a:r>
              <a:rPr lang="en-US" altLang="ko-KR" sz="2400" dirty="0">
                <a:latin typeface="+mn-ea"/>
                <a:sym typeface="Calibri"/>
              </a:rPr>
              <a:t> </a:t>
            </a:r>
            <a:r>
              <a:rPr lang="ko-KR" altLang="en-US" sz="2400" dirty="0">
                <a:latin typeface="+mn-ea"/>
                <a:sym typeface="Calibri"/>
              </a:rPr>
              <a:t>기반한</a:t>
            </a:r>
            <a:r>
              <a:rPr lang="ko-KR" altLang="en-US" sz="2400" dirty="0">
                <a:latin typeface="+mn-ea"/>
              </a:rPr>
              <a:t> 추천 자료 확인 가능</a:t>
            </a:r>
            <a:endParaRPr lang="en-US" sz="2400" dirty="0">
              <a:latin typeface="+mn-ea"/>
            </a:endParaRPr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9935A31F-021E-4E4A-899F-9D7008B0906A}"/>
              </a:ext>
            </a:extLst>
          </p:cNvPr>
          <p:cNvSpPr/>
          <p:nvPr/>
        </p:nvSpPr>
        <p:spPr>
          <a:xfrm>
            <a:off x="3600013" y="3046757"/>
            <a:ext cx="1683187" cy="38224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98902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353BBC6-1D1F-48A1-96F9-FD0B32500E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26296" b="1264"/>
          <a:stretch/>
        </p:blipFill>
        <p:spPr>
          <a:xfrm>
            <a:off x="5238404" y="826078"/>
            <a:ext cx="6953595" cy="5940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Shape 276">
            <a:extLst>
              <a:ext uri="{FF2B5EF4-FFF2-40B4-BE49-F238E27FC236}">
                <a16:creationId xmlns:a16="http://schemas.microsoft.com/office/drawing/2014/main" id="{6B52C1BC-B8D4-446E-927D-50A2AFDE00C0}"/>
              </a:ext>
            </a:extLst>
          </p:cNvPr>
          <p:cNvSpPr txBox="1">
            <a:spLocks/>
          </p:cNvSpPr>
          <p:nvPr/>
        </p:nvSpPr>
        <p:spPr>
          <a:xfrm>
            <a:off x="431800" y="18106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>
                <a:latin typeface="+mn-ea"/>
                <a:ea typeface="+mn-ea"/>
                <a:sym typeface="Calibri"/>
              </a:rPr>
              <a:t>All Topics – </a:t>
            </a:r>
            <a:r>
              <a:rPr lang="ko-KR" altLang="en-US" dirty="0">
                <a:latin typeface="+mn-ea"/>
                <a:ea typeface="+mn-ea"/>
                <a:sym typeface="Calibri"/>
              </a:rPr>
              <a:t>주제별 검색</a:t>
            </a:r>
            <a:endParaRPr lang="en-US" dirty="0">
              <a:latin typeface="+mn-ea"/>
              <a:ea typeface="+mn-ea"/>
              <a:sym typeface="Calibri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814512-60FC-4037-A021-EC46F9ABA40D}"/>
              </a:ext>
            </a:extLst>
          </p:cNvPr>
          <p:cNvSpPr txBox="1"/>
          <p:nvPr/>
        </p:nvSpPr>
        <p:spPr>
          <a:xfrm>
            <a:off x="286219" y="1623988"/>
            <a:ext cx="4281620" cy="373178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r>
              <a:rPr lang="ko-KR" altLang="en-US" sz="2400" dirty="0"/>
              <a:t>커리큘럼에 적합한 주제를 선택하여 </a:t>
            </a:r>
            <a:r>
              <a:rPr lang="sv-FI" altLang="ko-KR" sz="2400" dirty="0"/>
              <a:t>O’Reilly </a:t>
            </a:r>
            <a:r>
              <a:rPr lang="ko-KR" altLang="en-US" sz="2400" dirty="0"/>
              <a:t>콘텐츠 활용</a:t>
            </a:r>
            <a:endParaRPr lang="sv-FI" sz="2400" dirty="0"/>
          </a:p>
          <a:p>
            <a:endParaRPr lang="sv-FI" sz="2400" dirty="0"/>
          </a:p>
          <a:p>
            <a:r>
              <a:rPr lang="sv-FI" sz="2400" b="1" dirty="0"/>
              <a:t>IT</a:t>
            </a:r>
            <a:r>
              <a:rPr lang="ko-KR" altLang="en-US" sz="2400" dirty="0"/>
              <a:t> </a:t>
            </a:r>
            <a:r>
              <a:rPr lang="en-US" altLang="ko-KR" sz="2400" dirty="0"/>
              <a:t>–</a:t>
            </a:r>
            <a:r>
              <a:rPr lang="ko-KR" altLang="en-US" sz="2400" dirty="0"/>
              <a:t> 소프트웨어 개발</a:t>
            </a:r>
            <a:r>
              <a:rPr lang="en-US" altLang="ko-KR" sz="2400" dirty="0"/>
              <a:t>(</a:t>
            </a:r>
            <a:r>
              <a:rPr lang="ko-KR" altLang="en-US" sz="2400" dirty="0"/>
              <a:t>프로그래밍 언어와 같은 하위 주제</a:t>
            </a:r>
            <a:r>
              <a:rPr lang="en-US" altLang="ko-KR" sz="2400" dirty="0"/>
              <a:t>)</a:t>
            </a:r>
            <a:r>
              <a:rPr lang="ko-KR" altLang="en-US" sz="2400" dirty="0"/>
              <a:t> 또는 보안 등  </a:t>
            </a:r>
            <a:endParaRPr lang="sv-FI" sz="2400" dirty="0"/>
          </a:p>
          <a:p>
            <a:endParaRPr lang="sv-FI" sz="2400" dirty="0"/>
          </a:p>
          <a:p>
            <a:r>
              <a:rPr lang="sv-FI" altLang="ko-KR" sz="2400" b="1" dirty="0"/>
              <a:t>Business</a:t>
            </a:r>
            <a:r>
              <a:rPr lang="sv-FI" altLang="ko-KR" sz="2400" dirty="0"/>
              <a:t> – Business (</a:t>
            </a:r>
            <a:r>
              <a:rPr lang="ko-KR" altLang="en-US" sz="2400" dirty="0"/>
              <a:t>재무 </a:t>
            </a:r>
            <a:r>
              <a:rPr lang="en-US" altLang="ko-KR" sz="2400" dirty="0"/>
              <a:t>&amp; </a:t>
            </a:r>
            <a:r>
              <a:rPr lang="ko-KR" altLang="en-US" sz="2400" dirty="0"/>
              <a:t>회계와 같은 하위 주제</a:t>
            </a:r>
            <a:r>
              <a:rPr lang="sv-FI" altLang="ko-KR" sz="2400" dirty="0"/>
              <a:t>) </a:t>
            </a:r>
            <a:r>
              <a:rPr lang="ko-KR" altLang="en-US" sz="2400" dirty="0"/>
              <a:t>또는 커리어 개발 등</a:t>
            </a:r>
            <a:endParaRPr lang="en-US" sz="24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98F9B14-49DA-4C87-8CF1-CE4042915B1D}"/>
              </a:ext>
            </a:extLst>
          </p:cNvPr>
          <p:cNvCxnSpPr>
            <a:cxnSpLocks/>
          </p:cNvCxnSpPr>
          <p:nvPr/>
        </p:nvCxnSpPr>
        <p:spPr>
          <a:xfrm flipV="1">
            <a:off x="4567839" y="2556741"/>
            <a:ext cx="2312646" cy="34296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0511956-A442-42D4-982F-01FA548BBD7B}"/>
              </a:ext>
            </a:extLst>
          </p:cNvPr>
          <p:cNvCxnSpPr>
            <a:cxnSpLocks/>
          </p:cNvCxnSpPr>
          <p:nvPr/>
        </p:nvCxnSpPr>
        <p:spPr>
          <a:xfrm>
            <a:off x="4550055" y="2928686"/>
            <a:ext cx="861394" cy="33702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8C72036E-D78F-4D4F-B1BF-163F3697F409}"/>
              </a:ext>
            </a:extLst>
          </p:cNvPr>
          <p:cNvSpPr/>
          <p:nvPr/>
        </p:nvSpPr>
        <p:spPr>
          <a:xfrm>
            <a:off x="10947400" y="1506627"/>
            <a:ext cx="1199630" cy="5988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5D0603-84CC-4432-9AD3-FA4A5FD99323}"/>
              </a:ext>
            </a:extLst>
          </p:cNvPr>
          <p:cNvSpPr txBox="1"/>
          <p:nvPr/>
        </p:nvSpPr>
        <p:spPr>
          <a:xfrm>
            <a:off x="7721600" y="474217"/>
            <a:ext cx="4228549" cy="45612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ko-KR" altLang="en-US" sz="2400" dirty="0">
                <a:latin typeface="+mn-ea"/>
                <a:sym typeface="Calibri"/>
              </a:rPr>
              <a:t>클릭하여 해당 주제를 </a:t>
            </a:r>
            <a:r>
              <a:rPr lang="en-US" sz="2400" dirty="0">
                <a:latin typeface="+mn-ea"/>
                <a:sym typeface="Calibri"/>
              </a:rPr>
              <a:t>Follow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CA2C5F1-CFF4-4F64-B0F7-01FE8F7997F1}"/>
              </a:ext>
            </a:extLst>
          </p:cNvPr>
          <p:cNvCxnSpPr>
            <a:cxnSpLocks/>
          </p:cNvCxnSpPr>
          <p:nvPr/>
        </p:nvCxnSpPr>
        <p:spPr>
          <a:xfrm>
            <a:off x="10823171" y="930339"/>
            <a:ext cx="449432" cy="45612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9">
            <a:extLst>
              <a:ext uri="{FF2B5EF4-FFF2-40B4-BE49-F238E27FC236}">
                <a16:creationId xmlns:a16="http://schemas.microsoft.com/office/drawing/2014/main" id="{22BC6613-6EF5-4A97-9B80-142D59B3476E}"/>
              </a:ext>
            </a:extLst>
          </p:cNvPr>
          <p:cNvSpPr/>
          <p:nvPr/>
        </p:nvSpPr>
        <p:spPr>
          <a:xfrm>
            <a:off x="6689005" y="6226823"/>
            <a:ext cx="2170182" cy="4950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4F748E21-2A0C-443C-A168-0063B22C7605}"/>
              </a:ext>
            </a:extLst>
          </p:cNvPr>
          <p:cNvSpPr/>
          <p:nvPr/>
        </p:nvSpPr>
        <p:spPr>
          <a:xfrm>
            <a:off x="9513892" y="2819423"/>
            <a:ext cx="2526198" cy="6095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2552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307">
            <a:extLst>
              <a:ext uri="{FF2B5EF4-FFF2-40B4-BE49-F238E27FC236}">
                <a16:creationId xmlns:a16="http://schemas.microsoft.com/office/drawing/2014/main" id="{ABB6BD16-77ED-4F18-B0D3-91E5589B5957}"/>
              </a:ext>
            </a:extLst>
          </p:cNvPr>
          <p:cNvSpPr txBox="1">
            <a:spLocks/>
          </p:cNvSpPr>
          <p:nvPr/>
        </p:nvSpPr>
        <p:spPr>
          <a:xfrm>
            <a:off x="350520" y="116526"/>
            <a:ext cx="10515600" cy="6208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ko-KR" altLang="en-US" dirty="0">
                <a:latin typeface="+mn-ea"/>
                <a:ea typeface="+mn-ea"/>
                <a:sym typeface="Calibri"/>
              </a:rPr>
              <a:t>이용 매뉴얼 목차</a:t>
            </a:r>
            <a:endParaRPr lang="en-US" dirty="0">
              <a:latin typeface="+mn-ea"/>
              <a:ea typeface="+mn-ea"/>
              <a:sym typeface="Calibri"/>
            </a:endParaRPr>
          </a:p>
        </p:txBody>
      </p:sp>
      <p:sp>
        <p:nvSpPr>
          <p:cNvPr id="6" name="Shape 309">
            <a:extLst>
              <a:ext uri="{FF2B5EF4-FFF2-40B4-BE49-F238E27FC236}">
                <a16:creationId xmlns:a16="http://schemas.microsoft.com/office/drawing/2014/main" id="{DD752C94-0265-46D8-AAC3-B650362F4FD8}"/>
              </a:ext>
            </a:extLst>
          </p:cNvPr>
          <p:cNvSpPr txBox="1">
            <a:spLocks/>
          </p:cNvSpPr>
          <p:nvPr/>
        </p:nvSpPr>
        <p:spPr>
          <a:xfrm>
            <a:off x="951111" y="952336"/>
            <a:ext cx="10289778" cy="5822388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2800" b="0" i="0" kern="1200" spc="30" baseline="0">
                <a:solidFill>
                  <a:schemeClr val="tx1"/>
                </a:solidFill>
                <a:latin typeface="+mj-lt"/>
                <a:ea typeface="Open Sans Light" charset="0"/>
                <a:cs typeface="Open Sans Light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2400" b="0" i="0" kern="1200" spc="30" baseline="0">
                <a:solidFill>
                  <a:schemeClr val="tx1"/>
                </a:solidFill>
                <a:latin typeface="+mj-lt"/>
                <a:ea typeface="Open Sans Light" charset="0"/>
                <a:cs typeface="Open Sans Light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2000" b="0" i="0" kern="1200" spc="30" baseline="0">
                <a:solidFill>
                  <a:schemeClr val="tx1"/>
                </a:solidFill>
                <a:latin typeface="+mj-lt"/>
                <a:ea typeface="Open Sans Light" charset="0"/>
                <a:cs typeface="Open Sans Light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800" b="0" i="0" kern="1200" spc="30" baseline="0">
                <a:solidFill>
                  <a:schemeClr val="tx1"/>
                </a:solidFill>
                <a:latin typeface="+mj-lt"/>
                <a:ea typeface="Open Sans Light" charset="0"/>
                <a:cs typeface="Open Sans Light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800" b="0" i="0" kern="1200" spc="30" baseline="0">
                <a:solidFill>
                  <a:schemeClr val="tx1"/>
                </a:solidFill>
                <a:latin typeface="+mj-lt"/>
                <a:ea typeface="Open Sans Light" charset="0"/>
                <a:cs typeface="Open Sans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800" b="1" dirty="0">
                <a:latin typeface="+mn-ea"/>
                <a:ea typeface="+mn-ea"/>
              </a:rPr>
              <a:t>O’Reilly for Higher Education </a:t>
            </a:r>
            <a:r>
              <a:rPr lang="ko-KR" altLang="en-US" sz="1800" b="1" dirty="0">
                <a:latin typeface="+mn-ea"/>
                <a:ea typeface="+mn-ea"/>
              </a:rPr>
              <a:t>설명</a:t>
            </a:r>
            <a:r>
              <a:rPr lang="en-US" altLang="ko-KR" sz="1800" b="1" dirty="0">
                <a:latin typeface="+mn-ea"/>
                <a:ea typeface="+mn-ea"/>
              </a:rPr>
              <a:t> – p.3</a:t>
            </a:r>
          </a:p>
          <a:p>
            <a:pPr lvl="0"/>
            <a:r>
              <a:rPr lang="ko-KR" altLang="en-US" sz="1800" b="1" dirty="0">
                <a:latin typeface="+mn-ea"/>
                <a:ea typeface="+mn-ea"/>
              </a:rPr>
              <a:t>제공 콘텐츠</a:t>
            </a:r>
            <a:r>
              <a:rPr lang="en-US" altLang="ko-KR" sz="1800" b="1" dirty="0">
                <a:latin typeface="+mn-ea"/>
                <a:ea typeface="+mn-ea"/>
              </a:rPr>
              <a:t>(</a:t>
            </a:r>
            <a:r>
              <a:rPr lang="ko-KR" altLang="en-US" sz="1800" b="1" dirty="0">
                <a:latin typeface="+mn-ea"/>
                <a:ea typeface="+mn-ea"/>
              </a:rPr>
              <a:t>자료 유형</a:t>
            </a:r>
            <a:r>
              <a:rPr lang="en-US" altLang="ko-KR" sz="1800" b="1" dirty="0">
                <a:latin typeface="+mn-ea"/>
                <a:ea typeface="+mn-ea"/>
              </a:rPr>
              <a:t>) – p.6</a:t>
            </a:r>
          </a:p>
          <a:p>
            <a:pPr lvl="1"/>
            <a:r>
              <a:rPr lang="ko-KR" altLang="en-US" sz="1800" dirty="0">
                <a:latin typeface="+mn-ea"/>
                <a:ea typeface="+mn-ea"/>
              </a:rPr>
              <a:t>전자책</a:t>
            </a:r>
            <a:r>
              <a:rPr lang="en-US" altLang="ko-KR" sz="1800" dirty="0">
                <a:latin typeface="+mn-ea"/>
                <a:ea typeface="+mn-ea"/>
              </a:rPr>
              <a:t>(Books) – p.7</a:t>
            </a:r>
          </a:p>
          <a:p>
            <a:pPr lvl="1"/>
            <a:r>
              <a:rPr lang="ko-KR" altLang="en-US" sz="1800" dirty="0">
                <a:latin typeface="+mn-ea"/>
                <a:ea typeface="+mn-ea"/>
              </a:rPr>
              <a:t>비디오</a:t>
            </a:r>
            <a:r>
              <a:rPr lang="en-US" altLang="ko-KR" sz="1800" dirty="0">
                <a:latin typeface="+mn-ea"/>
                <a:ea typeface="+mn-ea"/>
              </a:rPr>
              <a:t>(Videos)</a:t>
            </a:r>
            <a:r>
              <a:rPr lang="en-US" altLang="ko-KR" sz="1800" dirty="0">
                <a:latin typeface="+mn-ea"/>
              </a:rPr>
              <a:t> – p.8</a:t>
            </a:r>
            <a:endParaRPr lang="en-US" altLang="ko-KR" sz="1800" dirty="0">
              <a:latin typeface="+mn-ea"/>
              <a:ea typeface="+mn-ea"/>
            </a:endParaRPr>
          </a:p>
          <a:p>
            <a:pPr lvl="1"/>
            <a:r>
              <a:rPr lang="en-US" altLang="ko-KR" sz="1800" dirty="0">
                <a:latin typeface="+mn-ea"/>
                <a:ea typeface="+mn-ea"/>
              </a:rPr>
              <a:t>Case Studies</a:t>
            </a:r>
            <a:r>
              <a:rPr lang="en-US" altLang="ko-KR" sz="1800" dirty="0">
                <a:latin typeface="+mn-ea"/>
              </a:rPr>
              <a:t> – p.9</a:t>
            </a:r>
            <a:endParaRPr lang="en-US" altLang="ko-KR" sz="1800" dirty="0">
              <a:latin typeface="+mn-ea"/>
              <a:ea typeface="+mn-ea"/>
            </a:endParaRPr>
          </a:p>
          <a:p>
            <a:pPr lvl="1"/>
            <a:r>
              <a:rPr lang="en-US" altLang="ko-KR" sz="1800" dirty="0">
                <a:latin typeface="+mn-ea"/>
                <a:ea typeface="+mn-ea"/>
              </a:rPr>
              <a:t>Learning Paths</a:t>
            </a:r>
            <a:r>
              <a:rPr lang="en-US" altLang="ko-KR" sz="1800" dirty="0">
                <a:latin typeface="+mn-ea"/>
              </a:rPr>
              <a:t> – p.10</a:t>
            </a:r>
            <a:endParaRPr lang="en-US" altLang="ko-KR" sz="1800" dirty="0">
              <a:latin typeface="+mn-ea"/>
              <a:ea typeface="+mn-ea"/>
            </a:endParaRPr>
          </a:p>
          <a:p>
            <a:pPr lvl="1"/>
            <a:r>
              <a:rPr lang="en-US" altLang="ko-KR" sz="1800" dirty="0">
                <a:latin typeface="+mn-ea"/>
                <a:ea typeface="+mn-ea"/>
              </a:rPr>
              <a:t>Expert Playlists</a:t>
            </a:r>
            <a:r>
              <a:rPr lang="en-US" altLang="ko-KR" sz="1800" dirty="0">
                <a:latin typeface="+mn-ea"/>
              </a:rPr>
              <a:t> – p.11</a:t>
            </a:r>
            <a:endParaRPr lang="en-US" altLang="ko-KR" sz="1800" dirty="0">
              <a:latin typeface="+mn-ea"/>
              <a:ea typeface="+mn-ea"/>
            </a:endParaRPr>
          </a:p>
          <a:p>
            <a:pPr lvl="1"/>
            <a:r>
              <a:rPr lang="en-US" altLang="ko-KR" sz="1800" dirty="0">
                <a:latin typeface="+mn-ea"/>
                <a:ea typeface="+mn-ea"/>
              </a:rPr>
              <a:t>Resource Centers</a:t>
            </a:r>
            <a:r>
              <a:rPr lang="en-US" altLang="ko-KR" sz="1800" dirty="0">
                <a:latin typeface="+mn-ea"/>
              </a:rPr>
              <a:t> – p.12</a:t>
            </a:r>
            <a:endParaRPr lang="en-US" altLang="ko-KR" sz="1800" dirty="0">
              <a:latin typeface="+mn-ea"/>
              <a:ea typeface="+mn-ea"/>
            </a:endParaRPr>
          </a:p>
          <a:p>
            <a:r>
              <a:rPr lang="en-US" altLang="ko-KR" sz="1800" b="1" dirty="0">
                <a:latin typeface="+mn-ea"/>
                <a:ea typeface="+mn-ea"/>
              </a:rPr>
              <a:t>O’Reilly </a:t>
            </a:r>
            <a:r>
              <a:rPr lang="ko-KR" altLang="en-US" sz="1800" b="1" dirty="0">
                <a:latin typeface="+mn-ea"/>
                <a:ea typeface="+mn-ea"/>
              </a:rPr>
              <a:t>플랫폼 기능 및 활용 </a:t>
            </a:r>
            <a:r>
              <a:rPr lang="en-US" altLang="ko-KR" sz="1800" b="1" dirty="0">
                <a:latin typeface="+mn-ea"/>
                <a:ea typeface="+mn-ea"/>
              </a:rPr>
              <a:t>– p.13</a:t>
            </a:r>
          </a:p>
          <a:p>
            <a:pPr lvl="1"/>
            <a:r>
              <a:rPr lang="ko-KR" altLang="en-US" sz="1800" dirty="0" err="1">
                <a:latin typeface="+mn-ea"/>
                <a:ea typeface="+mn-ea"/>
              </a:rPr>
              <a:t>검색창</a:t>
            </a:r>
            <a:r>
              <a:rPr lang="en-US" altLang="ko-KR" sz="1800" dirty="0">
                <a:latin typeface="+mn-ea"/>
              </a:rPr>
              <a:t> – p.14</a:t>
            </a:r>
            <a:endParaRPr lang="en-US" altLang="ko-KR" sz="1800" dirty="0">
              <a:latin typeface="+mn-ea"/>
              <a:ea typeface="+mn-ea"/>
            </a:endParaRPr>
          </a:p>
          <a:p>
            <a:pPr lvl="1"/>
            <a:r>
              <a:rPr lang="ko-KR" altLang="en-US" sz="1800" dirty="0">
                <a:latin typeface="+mn-ea"/>
                <a:ea typeface="+mn-ea"/>
              </a:rPr>
              <a:t>검색 결과</a:t>
            </a:r>
            <a:r>
              <a:rPr lang="en-US" altLang="ko-KR" sz="1800" dirty="0">
                <a:latin typeface="+mn-ea"/>
              </a:rPr>
              <a:t> – p.15</a:t>
            </a:r>
            <a:endParaRPr lang="en-US" altLang="ko-KR" sz="1800" dirty="0">
              <a:latin typeface="+mn-ea"/>
              <a:ea typeface="+mn-ea"/>
            </a:endParaRPr>
          </a:p>
          <a:p>
            <a:pPr lvl="1"/>
            <a:r>
              <a:rPr lang="en-US" altLang="ko-KR" sz="1800" dirty="0">
                <a:latin typeface="+mn-ea"/>
                <a:ea typeface="+mn-ea"/>
              </a:rPr>
              <a:t>Navigating Change</a:t>
            </a:r>
            <a:r>
              <a:rPr lang="en-US" altLang="ko-KR" sz="1800" dirty="0">
                <a:latin typeface="+mn-ea"/>
              </a:rPr>
              <a:t> – p.16</a:t>
            </a:r>
            <a:endParaRPr lang="en-US" altLang="ko-KR" sz="1800" dirty="0">
              <a:latin typeface="+mn-ea"/>
              <a:ea typeface="+mn-ea"/>
            </a:endParaRPr>
          </a:p>
          <a:p>
            <a:pPr lvl="1"/>
            <a:r>
              <a:rPr lang="en-US" altLang="ko-KR" sz="1800" dirty="0">
                <a:latin typeface="+mn-ea"/>
                <a:ea typeface="+mn-ea"/>
              </a:rPr>
              <a:t>Recommended</a:t>
            </a:r>
            <a:r>
              <a:rPr lang="en-US" altLang="ko-KR" sz="1800" dirty="0">
                <a:latin typeface="+mn-ea"/>
              </a:rPr>
              <a:t> – p.17</a:t>
            </a:r>
            <a:endParaRPr lang="en-US" altLang="ko-KR" sz="1800" dirty="0">
              <a:latin typeface="+mn-ea"/>
              <a:ea typeface="+mn-ea"/>
            </a:endParaRPr>
          </a:p>
          <a:p>
            <a:pPr lvl="1"/>
            <a:r>
              <a:rPr lang="en-US" altLang="ko-KR" sz="1800" dirty="0">
                <a:latin typeface="+mn-ea"/>
                <a:ea typeface="+mn-ea"/>
              </a:rPr>
              <a:t>All Topics</a:t>
            </a:r>
            <a:r>
              <a:rPr lang="en-US" altLang="ko-KR" sz="1800" dirty="0">
                <a:latin typeface="+mn-ea"/>
              </a:rPr>
              <a:t> – p.18</a:t>
            </a:r>
            <a:endParaRPr lang="en-US" altLang="ko-KR" sz="1800" dirty="0">
              <a:latin typeface="+mn-ea"/>
              <a:ea typeface="+mn-ea"/>
            </a:endParaRPr>
          </a:p>
          <a:p>
            <a:pPr lvl="1"/>
            <a:r>
              <a:rPr lang="en-US" altLang="ko-KR" sz="1800" dirty="0">
                <a:latin typeface="+mn-ea"/>
                <a:ea typeface="+mn-ea"/>
              </a:rPr>
              <a:t>Early Release</a:t>
            </a:r>
            <a:r>
              <a:rPr lang="en-US" altLang="ko-KR" sz="1800" dirty="0">
                <a:latin typeface="+mn-ea"/>
              </a:rPr>
              <a:t> – p.19</a:t>
            </a:r>
            <a:endParaRPr lang="en-US" altLang="ko-KR" sz="1800" dirty="0">
              <a:latin typeface="+mn-ea"/>
              <a:ea typeface="+mn-ea"/>
            </a:endParaRPr>
          </a:p>
          <a:p>
            <a:pPr lvl="1"/>
            <a:r>
              <a:rPr lang="en-US" sz="1800" dirty="0">
                <a:latin typeface="+mn-ea"/>
                <a:ea typeface="+mn-ea"/>
              </a:rPr>
              <a:t>Shared Playlists</a:t>
            </a:r>
            <a:r>
              <a:rPr lang="en-US" altLang="ko-KR" sz="1800" dirty="0">
                <a:latin typeface="+mn-ea"/>
              </a:rPr>
              <a:t> – p.20</a:t>
            </a:r>
            <a:endParaRPr lang="en-US" sz="1800" dirty="0">
              <a:latin typeface="+mn-ea"/>
              <a:ea typeface="+mn-ea"/>
            </a:endParaRPr>
          </a:p>
          <a:p>
            <a:pPr lvl="1"/>
            <a:r>
              <a:rPr lang="en-US" sz="1800" dirty="0">
                <a:latin typeface="+mn-ea"/>
                <a:ea typeface="+mn-ea"/>
              </a:rPr>
              <a:t>Most Popular Titles</a:t>
            </a:r>
            <a:r>
              <a:rPr lang="en-US" altLang="ko-KR" sz="1800" dirty="0">
                <a:latin typeface="+mn-ea"/>
              </a:rPr>
              <a:t> – p.21</a:t>
            </a:r>
            <a:endParaRPr lang="en-US" sz="1800" dirty="0">
              <a:latin typeface="+mn-ea"/>
              <a:ea typeface="+mn-ea"/>
            </a:endParaRPr>
          </a:p>
          <a:p>
            <a:pPr lvl="1"/>
            <a:r>
              <a:rPr lang="en-US" sz="1800" dirty="0">
                <a:latin typeface="+mn-ea"/>
                <a:ea typeface="+mn-ea"/>
              </a:rPr>
              <a:t>Resource Centers</a:t>
            </a:r>
            <a:r>
              <a:rPr lang="en-US" altLang="ko-KR" sz="1800" dirty="0">
                <a:latin typeface="+mn-ea"/>
              </a:rPr>
              <a:t> – p.22</a:t>
            </a:r>
            <a:endParaRPr lang="en-US" sz="1800" dirty="0">
              <a:latin typeface="+mn-ea"/>
              <a:ea typeface="+mn-ea"/>
            </a:endParaRPr>
          </a:p>
          <a:p>
            <a:pPr lvl="1"/>
            <a:r>
              <a:rPr lang="en-US" sz="1800" dirty="0">
                <a:latin typeface="+mn-ea"/>
                <a:ea typeface="+mn-ea"/>
              </a:rPr>
              <a:t>Answers</a:t>
            </a:r>
            <a:r>
              <a:rPr lang="en-US" altLang="ko-KR" sz="1800" dirty="0">
                <a:latin typeface="+mn-ea"/>
              </a:rPr>
              <a:t> – p.23</a:t>
            </a:r>
            <a:endParaRPr lang="en-US" sz="1800" dirty="0">
              <a:latin typeface="+mn-ea"/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800" b="1" dirty="0">
                <a:latin typeface="+mn-ea"/>
                <a:ea typeface="+mn-ea"/>
              </a:rPr>
              <a:t>개인화 기능 </a:t>
            </a:r>
            <a:r>
              <a:rPr lang="en-US" altLang="ko-KR" sz="1800" b="1" dirty="0">
                <a:latin typeface="+mn-ea"/>
                <a:ea typeface="+mn-ea"/>
              </a:rPr>
              <a:t>– p.24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800" dirty="0">
                <a:latin typeface="+mn-ea"/>
                <a:ea typeface="+mn-ea"/>
              </a:rPr>
              <a:t>Playlists(</a:t>
            </a:r>
            <a:r>
              <a:rPr lang="ko-KR" altLang="en-US" sz="1800" dirty="0">
                <a:latin typeface="+mn-ea"/>
                <a:ea typeface="+mn-ea"/>
              </a:rPr>
              <a:t>재생목록</a:t>
            </a:r>
            <a:r>
              <a:rPr lang="en-US" altLang="ko-KR" sz="1800" dirty="0">
                <a:latin typeface="+mn-ea"/>
                <a:ea typeface="+mn-ea"/>
              </a:rPr>
              <a:t>)</a:t>
            </a:r>
            <a:r>
              <a:rPr lang="en-US" altLang="ko-KR" sz="1800" dirty="0">
                <a:latin typeface="+mn-ea"/>
              </a:rPr>
              <a:t> – p.25</a:t>
            </a:r>
            <a:endParaRPr lang="en-US" altLang="ko-KR" sz="1800" dirty="0">
              <a:latin typeface="+mn-ea"/>
              <a:ea typeface="+mn-ea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800" dirty="0">
                <a:latin typeface="+mn-ea"/>
                <a:ea typeface="+mn-ea"/>
              </a:rPr>
              <a:t>비디오</a:t>
            </a:r>
            <a:r>
              <a:rPr lang="en-US" altLang="ko-KR" sz="1800" dirty="0">
                <a:latin typeface="+mn-ea"/>
                <a:ea typeface="+mn-ea"/>
              </a:rPr>
              <a:t>(Videos)</a:t>
            </a:r>
            <a:r>
              <a:rPr lang="en-US" altLang="ko-KR" sz="1800" dirty="0">
                <a:latin typeface="+mn-ea"/>
              </a:rPr>
              <a:t> – p.26</a:t>
            </a:r>
            <a:endParaRPr lang="en-US" altLang="ko-KR" sz="1800" dirty="0">
              <a:latin typeface="+mn-ea"/>
              <a:ea typeface="+mn-ea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800" dirty="0">
                <a:latin typeface="+mn-ea"/>
                <a:ea typeface="+mn-ea"/>
              </a:rPr>
              <a:t>전자책</a:t>
            </a:r>
            <a:r>
              <a:rPr lang="en-US" altLang="ko-KR" sz="1800" dirty="0">
                <a:latin typeface="+mn-ea"/>
                <a:ea typeface="+mn-ea"/>
              </a:rPr>
              <a:t>(Books)</a:t>
            </a:r>
            <a:r>
              <a:rPr lang="en-US" altLang="ko-KR" sz="1800" dirty="0">
                <a:latin typeface="+mn-ea"/>
              </a:rPr>
              <a:t> – p.27</a:t>
            </a:r>
            <a:endParaRPr lang="en-US" altLang="ko-KR" sz="1800" dirty="0">
              <a:latin typeface="+mn-ea"/>
              <a:ea typeface="+mn-ea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800" dirty="0">
                <a:latin typeface="+mn-ea"/>
                <a:ea typeface="+mn-ea"/>
              </a:rPr>
              <a:t>Your O’Reilly</a:t>
            </a:r>
            <a:r>
              <a:rPr lang="en-US" altLang="ko-KR" sz="1800" dirty="0">
                <a:latin typeface="+mn-ea"/>
              </a:rPr>
              <a:t> – p.28</a:t>
            </a:r>
            <a:endParaRPr lang="en-US" altLang="ko-KR" sz="1800" dirty="0">
              <a:latin typeface="+mn-ea"/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800" b="1" dirty="0">
                <a:latin typeface="+mn-ea"/>
                <a:ea typeface="+mn-ea"/>
              </a:rPr>
              <a:t>O’Reilly </a:t>
            </a:r>
            <a:r>
              <a:rPr lang="ko-KR" altLang="en-US" sz="1800" b="1" dirty="0">
                <a:latin typeface="+mn-ea"/>
                <a:ea typeface="+mn-ea"/>
              </a:rPr>
              <a:t>모바일 앱 </a:t>
            </a:r>
            <a:r>
              <a:rPr lang="en-US" altLang="ko-KR" sz="1800" b="1" dirty="0">
                <a:latin typeface="+mn-ea"/>
                <a:ea typeface="+mn-ea"/>
              </a:rPr>
              <a:t>– p.29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800" dirty="0">
                <a:latin typeface="+mn-ea"/>
                <a:ea typeface="+mn-ea"/>
              </a:rPr>
              <a:t>모바일 앱</a:t>
            </a:r>
            <a:r>
              <a:rPr lang="en-US" altLang="ko-KR" sz="1800" dirty="0">
                <a:latin typeface="+mn-ea"/>
              </a:rPr>
              <a:t> – p.30</a:t>
            </a:r>
            <a:endParaRPr lang="en-US" altLang="ko-KR" sz="1800" dirty="0">
              <a:latin typeface="+mn-ea"/>
              <a:ea typeface="+mn-ea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800" dirty="0">
                <a:latin typeface="+mn-ea"/>
                <a:ea typeface="+mn-ea"/>
              </a:rPr>
              <a:t>다운로드</a:t>
            </a:r>
            <a:r>
              <a:rPr lang="en-US" altLang="ko-KR" sz="1800" dirty="0">
                <a:latin typeface="+mn-ea"/>
              </a:rPr>
              <a:t> – p.32</a:t>
            </a:r>
            <a:endParaRPr lang="en-US" altLang="ko-KR" sz="1800" dirty="0">
              <a:latin typeface="+mn-ea"/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800" b="1" dirty="0">
                <a:latin typeface="+mn-ea"/>
                <a:ea typeface="+mn-ea"/>
              </a:rPr>
              <a:t>도움말 페이지 </a:t>
            </a:r>
            <a:r>
              <a:rPr lang="en-US" altLang="ko-KR" sz="1800" b="1" dirty="0">
                <a:latin typeface="+mn-ea"/>
                <a:ea typeface="+mn-ea"/>
              </a:rPr>
              <a:t>– p</a:t>
            </a:r>
            <a:r>
              <a:rPr lang="en-US" altLang="ko-KR" sz="1800" b="1">
                <a:latin typeface="+mn-ea"/>
                <a:ea typeface="+mn-ea"/>
              </a:rPr>
              <a:t>.33</a:t>
            </a:r>
            <a:endParaRPr lang="en-US" altLang="ko-KR" sz="1800" b="1" dirty="0">
              <a:latin typeface="+mn-ea"/>
              <a:ea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2128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46A85-59D5-4218-945F-33424662D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ea"/>
                <a:ea typeface="+mn-ea"/>
              </a:rPr>
              <a:t>Early Releases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618342E-46B3-4855-A1BD-2FE409B36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8091" y="1363025"/>
            <a:ext cx="10226183" cy="45057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5D908EB-7A4F-423D-8FFB-0942E416EE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128" y="1363025"/>
            <a:ext cx="1428750" cy="4210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19">
            <a:extLst>
              <a:ext uri="{FF2B5EF4-FFF2-40B4-BE49-F238E27FC236}">
                <a16:creationId xmlns:a16="http://schemas.microsoft.com/office/drawing/2014/main" id="{8DFBC9B4-CDAC-4BA5-BC54-B810FF66A5B3}"/>
              </a:ext>
            </a:extLst>
          </p:cNvPr>
          <p:cNvSpPr/>
          <p:nvPr/>
        </p:nvSpPr>
        <p:spPr>
          <a:xfrm>
            <a:off x="99752" y="3766257"/>
            <a:ext cx="1645920" cy="4950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2228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5E1641CE-DF63-499F-8CEC-A952BF81BF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1514" t="13598"/>
          <a:stretch/>
        </p:blipFill>
        <p:spPr>
          <a:xfrm>
            <a:off x="1738857" y="944383"/>
            <a:ext cx="8985421" cy="41539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738F6B-9B34-4DFE-8704-C2A22DEC6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182881"/>
            <a:ext cx="11917680" cy="680720"/>
          </a:xfrm>
        </p:spPr>
        <p:txBody>
          <a:bodyPr/>
          <a:lstStyle/>
          <a:p>
            <a:r>
              <a:rPr lang="en-US" dirty="0">
                <a:latin typeface="+mn-ea"/>
                <a:ea typeface="+mn-ea"/>
              </a:rPr>
              <a:t>Shared Playlist</a:t>
            </a:r>
            <a:r>
              <a:rPr lang="ko-KR" altLang="en-US" dirty="0">
                <a:latin typeface="+mn-ea"/>
                <a:ea typeface="+mn-ea"/>
              </a:rPr>
              <a:t> </a:t>
            </a:r>
            <a:r>
              <a:rPr lang="en-US" altLang="ko-KR" dirty="0">
                <a:latin typeface="+mn-ea"/>
                <a:ea typeface="+mn-ea"/>
              </a:rPr>
              <a:t>&amp; Expert Playlists</a:t>
            </a:r>
            <a:endParaRPr lang="en-US" dirty="0">
              <a:latin typeface="+mn-ea"/>
              <a:ea typeface="+mn-ea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89D973E-B3F6-46D7-96E0-F4FF062F0D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16432"/>
          <a:stretch/>
        </p:blipFill>
        <p:spPr>
          <a:xfrm>
            <a:off x="3026699" y="2385183"/>
            <a:ext cx="8985422" cy="435651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FED4F244-8863-41F0-AAEF-04490FEC308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3598" r="89248" b="29707"/>
          <a:stretch/>
        </p:blipFill>
        <p:spPr>
          <a:xfrm>
            <a:off x="164890" y="929393"/>
            <a:ext cx="1470350" cy="36708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73DFF7-ED1A-41D7-8A41-7BA2F5CE3311}"/>
              </a:ext>
            </a:extLst>
          </p:cNvPr>
          <p:cNvSpPr txBox="1"/>
          <p:nvPr/>
        </p:nvSpPr>
        <p:spPr>
          <a:xfrm>
            <a:off x="60579" y="3056799"/>
            <a:ext cx="1648298" cy="49586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noAutofit/>
          </a:bodyPr>
          <a:lstStyle/>
          <a:p>
            <a:endParaRPr lang="en-US" sz="2400" dirty="0"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6D97CA-77E9-4069-A17D-BA617FEA3DC1}"/>
              </a:ext>
            </a:extLst>
          </p:cNvPr>
          <p:cNvSpPr txBox="1"/>
          <p:nvPr/>
        </p:nvSpPr>
        <p:spPr>
          <a:xfrm>
            <a:off x="1740386" y="1815499"/>
            <a:ext cx="3273048" cy="48890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noAutofit/>
          </a:bodyPr>
          <a:lstStyle/>
          <a:p>
            <a:endParaRPr lang="en-US" sz="2400" dirty="0"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6EECDB-1169-4629-A52B-8597DAF8AA56}"/>
              </a:ext>
            </a:extLst>
          </p:cNvPr>
          <p:cNvSpPr txBox="1"/>
          <p:nvPr/>
        </p:nvSpPr>
        <p:spPr>
          <a:xfrm>
            <a:off x="3026698" y="2374342"/>
            <a:ext cx="3389867" cy="57607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noAutofit/>
          </a:bodyPr>
          <a:lstStyle/>
          <a:p>
            <a:endParaRPr lang="en-US" sz="2400" dirty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453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38F6B-9B34-4DFE-8704-C2A22DEC6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182881"/>
            <a:ext cx="11917680" cy="680720"/>
          </a:xfrm>
        </p:spPr>
        <p:txBody>
          <a:bodyPr/>
          <a:lstStyle/>
          <a:p>
            <a:r>
              <a:rPr lang="en-US" dirty="0">
                <a:latin typeface="+mn-ea"/>
                <a:ea typeface="+mn-ea"/>
              </a:rPr>
              <a:t>Most Popular Titles –</a:t>
            </a:r>
            <a:r>
              <a:rPr lang="ko-KR" altLang="en-US" dirty="0">
                <a:latin typeface="+mn-ea"/>
                <a:ea typeface="+mn-ea"/>
              </a:rPr>
              <a:t> 인기 있는 콘텐츠</a:t>
            </a:r>
            <a:endParaRPr lang="en-US" dirty="0">
              <a:latin typeface="+mn-ea"/>
              <a:ea typeface="+mn-ea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2386585-4CF5-4AF1-BDF6-288DB92BA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2847" y="1237328"/>
            <a:ext cx="10254834" cy="50836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86DACD97-340E-432C-B86C-8BE46023E8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320" y="1237328"/>
            <a:ext cx="1438275" cy="41243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02871F-93B1-4D79-9E2B-AC78E44B0F6D}"/>
              </a:ext>
            </a:extLst>
          </p:cNvPr>
          <p:cNvSpPr txBox="1"/>
          <p:nvPr/>
        </p:nvSpPr>
        <p:spPr>
          <a:xfrm>
            <a:off x="163958" y="4291283"/>
            <a:ext cx="1649076" cy="3722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noAutofit/>
          </a:bodyPr>
          <a:lstStyle/>
          <a:p>
            <a:endParaRPr lang="en-US" sz="2400" dirty="0"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2552A4-5E05-4236-9C44-1A43C1F899A3}"/>
              </a:ext>
            </a:extLst>
          </p:cNvPr>
          <p:cNvSpPr txBox="1"/>
          <p:nvPr/>
        </p:nvSpPr>
        <p:spPr>
          <a:xfrm>
            <a:off x="9964855" y="2788304"/>
            <a:ext cx="1649076" cy="52245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noAutofit/>
          </a:bodyPr>
          <a:lstStyle/>
          <a:p>
            <a:endParaRPr lang="en-US" sz="2400" dirty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548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69A6E-6F6A-4CB9-8564-ED9FEDE8A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19" y="182881"/>
            <a:ext cx="11917681" cy="680720"/>
          </a:xfrm>
        </p:spPr>
        <p:txBody>
          <a:bodyPr/>
          <a:lstStyle/>
          <a:p>
            <a:r>
              <a:rPr lang="en-US" dirty="0">
                <a:latin typeface="+mn-ea"/>
                <a:ea typeface="+mn-ea"/>
              </a:rPr>
              <a:t>Resource Centers </a:t>
            </a:r>
            <a:r>
              <a:rPr lang="en-US" sz="4000" dirty="0">
                <a:latin typeface="+mn-ea"/>
                <a:ea typeface="+mn-ea"/>
              </a:rPr>
              <a:t>– </a:t>
            </a:r>
            <a:r>
              <a:rPr lang="ko-KR" altLang="en-US" sz="4000" dirty="0">
                <a:latin typeface="+mn-ea"/>
                <a:ea typeface="+mn-ea"/>
              </a:rPr>
              <a:t>다양한 수준의 학습 콘텐츠</a:t>
            </a:r>
            <a:endParaRPr lang="en-US" dirty="0">
              <a:latin typeface="+mn-ea"/>
              <a:ea typeface="+mn-e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8E1F04-75A9-4C61-9DE6-C94C3683C3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418" y="913812"/>
            <a:ext cx="3944448" cy="37539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4F29E6-EE04-4D08-A0CC-7B92DD9C9C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3614" y="1606749"/>
            <a:ext cx="8129649" cy="39786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1C50B3-D053-4405-BDD9-DAA3DF2F0D31}"/>
              </a:ext>
            </a:extLst>
          </p:cNvPr>
          <p:cNvSpPr txBox="1"/>
          <p:nvPr/>
        </p:nvSpPr>
        <p:spPr>
          <a:xfrm>
            <a:off x="259328" y="922768"/>
            <a:ext cx="2278919" cy="49586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noAutofit/>
          </a:bodyPr>
          <a:lstStyle/>
          <a:p>
            <a:endParaRPr lang="en-US" sz="2400" dirty="0"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D17DC7-79A7-4C5B-B22B-7E688247D6C2}"/>
              </a:ext>
            </a:extLst>
          </p:cNvPr>
          <p:cNvSpPr txBox="1"/>
          <p:nvPr/>
        </p:nvSpPr>
        <p:spPr>
          <a:xfrm>
            <a:off x="2863613" y="1606749"/>
            <a:ext cx="3762039" cy="49586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noAutofit/>
          </a:bodyPr>
          <a:lstStyle/>
          <a:p>
            <a:endParaRPr lang="en-US" sz="2400" dirty="0">
              <a:sym typeface="Calibri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AF5F3132-0B74-40BE-A8A4-C43DB0FA7C4F}"/>
              </a:ext>
            </a:extLst>
          </p:cNvPr>
          <p:cNvGrpSpPr/>
          <p:nvPr/>
        </p:nvGrpSpPr>
        <p:grpSpPr>
          <a:xfrm>
            <a:off x="4871803" y="2690516"/>
            <a:ext cx="7030387" cy="4064829"/>
            <a:chOff x="4871803" y="2690516"/>
            <a:chExt cx="7030387" cy="40648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A0921BAA-10C6-4B82-8548-9155D42181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t="9653"/>
            <a:stretch/>
          </p:blipFill>
          <p:spPr>
            <a:xfrm>
              <a:off x="4871803" y="3156410"/>
              <a:ext cx="7030387" cy="3598935"/>
            </a:xfrm>
            <a:prstGeom prst="rect">
              <a:avLst/>
            </a:prstGeom>
            <a:effectLst/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42BF315-9FB4-4707-B2F7-941A0D785A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r="9154" b="88349"/>
            <a:stretch/>
          </p:blipFill>
          <p:spPr>
            <a:xfrm>
              <a:off x="4871803" y="2690516"/>
              <a:ext cx="7030387" cy="510862"/>
            </a:xfrm>
            <a:prstGeom prst="rect">
              <a:avLst/>
            </a:prstGeom>
            <a:effectLst/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A5DB0EE-D927-4DBA-A0E3-3BF7BD577D40}"/>
              </a:ext>
            </a:extLst>
          </p:cNvPr>
          <p:cNvSpPr txBox="1"/>
          <p:nvPr/>
        </p:nvSpPr>
        <p:spPr>
          <a:xfrm>
            <a:off x="4819493" y="2716725"/>
            <a:ext cx="3515038" cy="42062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noAutofit/>
          </a:bodyPr>
          <a:lstStyle/>
          <a:p>
            <a:endParaRPr lang="en-US" sz="2400" dirty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150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DF782-1E82-4F35-AD0F-55C615AD6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82669"/>
            <a:ext cx="12190268" cy="1292662"/>
          </a:xfrm>
        </p:spPr>
        <p:txBody>
          <a:bodyPr/>
          <a:lstStyle/>
          <a:p>
            <a:r>
              <a:rPr lang="ko-KR" altLang="en-US" b="1" dirty="0">
                <a:latin typeface="+mn-ea"/>
                <a:ea typeface="+mn-ea"/>
              </a:rPr>
              <a:t>개인화 기능</a:t>
            </a:r>
            <a:endParaRPr lang="en-US" b="1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771006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4653DF16-E2CD-4F54-BDA8-7E25283B3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4417" y="2262330"/>
            <a:ext cx="9814275" cy="44127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39573DD3-29B5-4321-B11F-32669DB578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840" y="1223940"/>
            <a:ext cx="1817066" cy="11681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902229-82B2-4173-816B-E26766B8F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ea"/>
                <a:ea typeface="+mn-ea"/>
              </a:rPr>
              <a:t>Playlists(</a:t>
            </a:r>
            <a:r>
              <a:rPr lang="ko-KR" altLang="en-US" dirty="0">
                <a:latin typeface="+mn-ea"/>
              </a:rPr>
              <a:t>재생목록</a:t>
            </a:r>
            <a:r>
              <a:rPr lang="en-US" dirty="0">
                <a:latin typeface="+mn-ea"/>
                <a:ea typeface="+mn-ea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2372DD-112E-481B-8096-D037DCB97C98}"/>
              </a:ext>
            </a:extLst>
          </p:cNvPr>
          <p:cNvSpPr txBox="1"/>
          <p:nvPr/>
        </p:nvSpPr>
        <p:spPr>
          <a:xfrm>
            <a:off x="2636637" y="912372"/>
            <a:ext cx="4505141" cy="11681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r>
              <a:rPr lang="ko-KR" altLang="en-US" sz="2400" dirty="0">
                <a:latin typeface="+mn-ea"/>
                <a:sym typeface="Calibri"/>
              </a:rPr>
              <a:t>     아이콘을 클릭하여 책과 비디오</a:t>
            </a:r>
            <a:r>
              <a:rPr lang="en-US" altLang="ko-KR" sz="2400" dirty="0">
                <a:latin typeface="+mn-ea"/>
                <a:sym typeface="Calibri"/>
              </a:rPr>
              <a:t>, </a:t>
            </a:r>
            <a:r>
              <a:rPr lang="sv-FI" sz="2400" dirty="0">
                <a:latin typeface="+mn-ea"/>
                <a:sym typeface="Calibri"/>
              </a:rPr>
              <a:t>Learning paths </a:t>
            </a:r>
            <a:r>
              <a:rPr lang="ko-KR" altLang="en-US" sz="2400" dirty="0">
                <a:latin typeface="+mn-ea"/>
                <a:sym typeface="Calibri"/>
              </a:rPr>
              <a:t>콘텐츠들을 재생목록에 저장</a:t>
            </a:r>
            <a:endParaRPr lang="en-US" sz="2400" dirty="0">
              <a:latin typeface="+mn-ea"/>
              <a:sym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7AD0E4-23A8-4BF0-A965-67523F54CD45}"/>
              </a:ext>
            </a:extLst>
          </p:cNvPr>
          <p:cNvSpPr txBox="1"/>
          <p:nvPr/>
        </p:nvSpPr>
        <p:spPr>
          <a:xfrm>
            <a:off x="7586668" y="1792070"/>
            <a:ext cx="2865656" cy="117269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r>
              <a:rPr lang="sv-FI" sz="2400" dirty="0">
                <a:latin typeface="+mn-ea"/>
                <a:sym typeface="Calibri"/>
              </a:rPr>
              <a:t>URL</a:t>
            </a:r>
            <a:r>
              <a:rPr lang="ko-KR" altLang="en-US" sz="2400" dirty="0">
                <a:latin typeface="+mn-ea"/>
                <a:sym typeface="Calibri"/>
              </a:rPr>
              <a:t>을 사용하여 재생목록 공유할 수 있도록 설정 가능</a:t>
            </a:r>
            <a:endParaRPr lang="en-US" sz="2400" dirty="0">
              <a:latin typeface="+mn-ea"/>
              <a:sym typeface="Calibri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66FEB59-D1CE-4329-8BC6-84B534DC54E4}"/>
              </a:ext>
            </a:extLst>
          </p:cNvPr>
          <p:cNvCxnSpPr>
            <a:cxnSpLocks/>
          </p:cNvCxnSpPr>
          <p:nvPr/>
        </p:nvCxnSpPr>
        <p:spPr>
          <a:xfrm flipH="1">
            <a:off x="1875076" y="1130346"/>
            <a:ext cx="761562" cy="20351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22F298B-78DE-43A8-81A4-49FAEC68403C}"/>
              </a:ext>
            </a:extLst>
          </p:cNvPr>
          <p:cNvSpPr txBox="1"/>
          <p:nvPr/>
        </p:nvSpPr>
        <p:spPr>
          <a:xfrm>
            <a:off x="11544819" y="2338524"/>
            <a:ext cx="439585" cy="4066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endParaRPr lang="en-US" sz="2400" dirty="0">
              <a:sym typeface="Calibri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1DC097A-5718-43A4-9B35-C81DA9E6080F}"/>
              </a:ext>
            </a:extLst>
          </p:cNvPr>
          <p:cNvCxnSpPr>
            <a:cxnSpLocks/>
          </p:cNvCxnSpPr>
          <p:nvPr/>
        </p:nvCxnSpPr>
        <p:spPr>
          <a:xfrm>
            <a:off x="10349934" y="2964766"/>
            <a:ext cx="0" cy="4642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D30D779-F2D1-4CFC-9DFF-48216EE7BDD3}"/>
              </a:ext>
            </a:extLst>
          </p:cNvPr>
          <p:cNvCxnSpPr>
            <a:cxnSpLocks/>
          </p:cNvCxnSpPr>
          <p:nvPr/>
        </p:nvCxnSpPr>
        <p:spPr>
          <a:xfrm>
            <a:off x="10452324" y="2759473"/>
            <a:ext cx="439585" cy="26428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>
            <a:extLst>
              <a:ext uri="{FF2B5EF4-FFF2-40B4-BE49-F238E27FC236}">
                <a16:creationId xmlns:a16="http://schemas.microsoft.com/office/drawing/2014/main" id="{5737DE99-731E-4483-B14B-6C06215A9F7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644" t="17684" r="18112" b="26723"/>
          <a:stretch/>
        </p:blipFill>
        <p:spPr>
          <a:xfrm>
            <a:off x="2858338" y="966795"/>
            <a:ext cx="346843" cy="291069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264F7E41-EE89-45B0-8D68-7032E6D0A0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95454" y="3429000"/>
            <a:ext cx="3795652" cy="29561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C17850B-D4CC-480F-A7DB-6F48D0DCDFCD}"/>
              </a:ext>
            </a:extLst>
          </p:cNvPr>
          <p:cNvSpPr txBox="1"/>
          <p:nvPr/>
        </p:nvSpPr>
        <p:spPr>
          <a:xfrm>
            <a:off x="7586668" y="609600"/>
            <a:ext cx="2865656" cy="8502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r>
              <a:rPr lang="ko-KR" altLang="en-US" sz="2400" dirty="0">
                <a:latin typeface="+mn-ea"/>
                <a:sym typeface="Calibri"/>
              </a:rPr>
              <a:t>개인 기능 내 </a:t>
            </a:r>
            <a:r>
              <a:rPr lang="en-US" altLang="ko-KR" sz="2400" dirty="0">
                <a:latin typeface="+mn-ea"/>
                <a:sym typeface="Calibri"/>
              </a:rPr>
              <a:t>Playlists</a:t>
            </a:r>
            <a:r>
              <a:rPr lang="ko-KR" altLang="en-US" sz="2400" dirty="0">
                <a:latin typeface="+mn-ea"/>
                <a:sym typeface="Calibri"/>
              </a:rPr>
              <a:t>에서 확인</a:t>
            </a:r>
            <a:endParaRPr lang="en-US" sz="2400" dirty="0">
              <a:latin typeface="+mn-ea"/>
              <a:sym typeface="Calibri"/>
            </a:endParaRPr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90F7F3BA-A3D2-420F-ABD6-69F91139B30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36644" y="1055391"/>
            <a:ext cx="1019175" cy="12287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0" name="Straight Arrow Connector 18">
            <a:extLst>
              <a:ext uri="{FF2B5EF4-FFF2-40B4-BE49-F238E27FC236}">
                <a16:creationId xmlns:a16="http://schemas.microsoft.com/office/drawing/2014/main" id="{A2C4F390-87FF-4D26-8A47-7E32580ECD71}"/>
              </a:ext>
            </a:extLst>
          </p:cNvPr>
          <p:cNvCxnSpPr>
            <a:cxnSpLocks/>
          </p:cNvCxnSpPr>
          <p:nvPr/>
        </p:nvCxnSpPr>
        <p:spPr>
          <a:xfrm>
            <a:off x="10452323" y="911627"/>
            <a:ext cx="439585" cy="26428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0143453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00542-B509-4F93-B25D-509D9282F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latin typeface="+mn-ea"/>
                <a:ea typeface="+mn-ea"/>
              </a:rPr>
              <a:t>비디오</a:t>
            </a:r>
            <a:r>
              <a:rPr lang="en-US" altLang="ko-KR" dirty="0">
                <a:latin typeface="+mn-ea"/>
                <a:ea typeface="+mn-ea"/>
              </a:rPr>
              <a:t>(Videos)</a:t>
            </a:r>
            <a:endParaRPr lang="en-US" dirty="0">
              <a:latin typeface="+mn-ea"/>
              <a:ea typeface="+mn-e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038BA8-CC00-4C18-B92F-FC9B0810D8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9450" y="832698"/>
            <a:ext cx="9913101" cy="58424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AAA88A-A045-4128-A743-5F8D82ED9D75}"/>
              </a:ext>
            </a:extLst>
          </p:cNvPr>
          <p:cNvSpPr txBox="1"/>
          <p:nvPr/>
        </p:nvSpPr>
        <p:spPr>
          <a:xfrm>
            <a:off x="10439571" y="2061181"/>
            <a:ext cx="498910" cy="44888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noAutofit/>
          </a:bodyPr>
          <a:lstStyle/>
          <a:p>
            <a:endParaRPr lang="en-US" sz="2400" dirty="0"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420B33-5CD0-413A-A713-5D716209CBB2}"/>
              </a:ext>
            </a:extLst>
          </p:cNvPr>
          <p:cNvSpPr txBox="1"/>
          <p:nvPr/>
        </p:nvSpPr>
        <p:spPr>
          <a:xfrm>
            <a:off x="7753349" y="3716260"/>
            <a:ext cx="3322321" cy="68071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noAutofit/>
          </a:bodyPr>
          <a:lstStyle/>
          <a:p>
            <a:endParaRPr lang="en-US" sz="2400" dirty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531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>
            <a:extLst>
              <a:ext uri="{FF2B5EF4-FFF2-40B4-BE49-F238E27FC236}">
                <a16:creationId xmlns:a16="http://schemas.microsoft.com/office/drawing/2014/main" id="{069C9297-DED9-4E37-8A68-59DB9CEF91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87974" y="1097471"/>
            <a:ext cx="733527" cy="21053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F4DAF9AB-2117-42FA-BC01-79E83ABE98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9809" y="1097471"/>
            <a:ext cx="6852426" cy="28852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A743D825-D434-4DD0-B19C-272B4073B4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732" y="2800882"/>
            <a:ext cx="4057684" cy="34115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902229-82B2-4173-816B-E26766B8F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latin typeface="+mn-ea"/>
                <a:ea typeface="+mn-ea"/>
              </a:rPr>
              <a:t>전자책</a:t>
            </a:r>
            <a:r>
              <a:rPr lang="en-US" altLang="ko-KR" dirty="0">
                <a:latin typeface="+mn-ea"/>
                <a:ea typeface="+mn-ea"/>
              </a:rPr>
              <a:t>(Books)</a:t>
            </a:r>
            <a:r>
              <a:rPr lang="ko-KR" altLang="en-US" dirty="0">
                <a:latin typeface="+mn-ea"/>
                <a:ea typeface="+mn-ea"/>
              </a:rPr>
              <a:t> </a:t>
            </a:r>
            <a:r>
              <a:rPr lang="en-US" altLang="ko-KR" dirty="0">
                <a:latin typeface="+mn-ea"/>
                <a:ea typeface="+mn-ea"/>
              </a:rPr>
              <a:t>– </a:t>
            </a:r>
            <a:r>
              <a:rPr lang="ko-KR" altLang="en-US" dirty="0">
                <a:latin typeface="+mn-ea"/>
                <a:ea typeface="+mn-ea"/>
              </a:rPr>
              <a:t>하이라이트 </a:t>
            </a:r>
            <a:r>
              <a:rPr lang="en-US" altLang="ko-KR" dirty="0">
                <a:latin typeface="+mn-ea"/>
                <a:ea typeface="+mn-ea"/>
              </a:rPr>
              <a:t>&amp; </a:t>
            </a:r>
            <a:r>
              <a:rPr lang="ko-KR" altLang="en-US" dirty="0">
                <a:latin typeface="+mn-ea"/>
                <a:ea typeface="+mn-ea"/>
              </a:rPr>
              <a:t>노트</a:t>
            </a:r>
            <a:endParaRPr lang="en-US" dirty="0">
              <a:latin typeface="+mn-ea"/>
              <a:ea typeface="+mn-e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B68904-5AB2-4E9F-9AE5-4583196712A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55" t="33878" r="9960" b="37279"/>
          <a:stretch/>
        </p:blipFill>
        <p:spPr>
          <a:xfrm>
            <a:off x="6047874" y="5320143"/>
            <a:ext cx="6036906" cy="135497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2372DD-112E-481B-8096-D037DCB97C98}"/>
              </a:ext>
            </a:extLst>
          </p:cNvPr>
          <p:cNvSpPr txBox="1"/>
          <p:nvPr/>
        </p:nvSpPr>
        <p:spPr>
          <a:xfrm>
            <a:off x="195129" y="1512134"/>
            <a:ext cx="3786602" cy="8609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r>
              <a:rPr lang="ko-KR" altLang="en-US" sz="2400" dirty="0">
                <a:latin typeface="+mn-ea"/>
                <a:sym typeface="Calibri"/>
              </a:rPr>
              <a:t>전자책 본문을 </a:t>
            </a:r>
            <a:r>
              <a:rPr lang="ko-KR" altLang="en-US" sz="2400" dirty="0" err="1">
                <a:latin typeface="+mn-ea"/>
                <a:sym typeface="Calibri"/>
              </a:rPr>
              <a:t>드래그하여</a:t>
            </a:r>
            <a:r>
              <a:rPr lang="ko-KR" altLang="en-US" sz="2400" dirty="0">
                <a:latin typeface="+mn-ea"/>
                <a:sym typeface="Calibri"/>
              </a:rPr>
              <a:t> 하이라이트와 노트 추가</a:t>
            </a:r>
            <a:endParaRPr lang="en-US" sz="2400" dirty="0">
              <a:latin typeface="+mn-ea"/>
              <a:sym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22F298B-78DE-43A8-81A4-49FAEC68403C}"/>
              </a:ext>
            </a:extLst>
          </p:cNvPr>
          <p:cNvSpPr txBox="1"/>
          <p:nvPr/>
        </p:nvSpPr>
        <p:spPr>
          <a:xfrm>
            <a:off x="6632717" y="3741827"/>
            <a:ext cx="4057683" cy="119544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r>
              <a:rPr lang="ko-KR" altLang="en-US" sz="2400" dirty="0">
                <a:latin typeface="+mn-ea"/>
                <a:sym typeface="Calibri"/>
              </a:rPr>
              <a:t>개인 기능 내</a:t>
            </a:r>
            <a:r>
              <a:rPr lang="en-US" altLang="ko-KR" sz="2400" dirty="0">
                <a:latin typeface="+mn-ea"/>
                <a:sym typeface="Calibri"/>
              </a:rPr>
              <a:t> Highlights</a:t>
            </a:r>
            <a:r>
              <a:rPr lang="ko-KR" altLang="en-US" sz="2400" dirty="0">
                <a:latin typeface="+mn-ea"/>
                <a:sym typeface="Calibri"/>
              </a:rPr>
              <a:t>에서 작성된 모든 하이라이트와 노트 확인</a:t>
            </a:r>
            <a:endParaRPr lang="en-US" sz="2400" dirty="0">
              <a:latin typeface="+mn-ea"/>
              <a:sym typeface="Calibri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66FEB59-D1CE-4329-8BC6-84B534DC54E4}"/>
              </a:ext>
            </a:extLst>
          </p:cNvPr>
          <p:cNvCxnSpPr>
            <a:cxnSpLocks/>
          </p:cNvCxnSpPr>
          <p:nvPr/>
        </p:nvCxnSpPr>
        <p:spPr>
          <a:xfrm flipH="1">
            <a:off x="8224936" y="4943280"/>
            <a:ext cx="422450" cy="5999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25">
            <a:extLst>
              <a:ext uri="{FF2B5EF4-FFF2-40B4-BE49-F238E27FC236}">
                <a16:creationId xmlns:a16="http://schemas.microsoft.com/office/drawing/2014/main" id="{8F3A234A-833C-45CF-AD9A-0A2037BEF549}"/>
              </a:ext>
            </a:extLst>
          </p:cNvPr>
          <p:cNvCxnSpPr>
            <a:cxnSpLocks/>
          </p:cNvCxnSpPr>
          <p:nvPr/>
        </p:nvCxnSpPr>
        <p:spPr>
          <a:xfrm flipV="1">
            <a:off x="3981731" y="1719052"/>
            <a:ext cx="2628619" cy="24114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25">
            <a:extLst>
              <a:ext uri="{FF2B5EF4-FFF2-40B4-BE49-F238E27FC236}">
                <a16:creationId xmlns:a16="http://schemas.microsoft.com/office/drawing/2014/main" id="{EBCC9468-6F02-47E7-9CBB-546EE5A8CE06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2088430" y="2373058"/>
            <a:ext cx="684795" cy="252779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BB8C7DD-9689-4919-A1D0-8EBEED1100B4}"/>
              </a:ext>
            </a:extLst>
          </p:cNvPr>
          <p:cNvSpPr txBox="1"/>
          <p:nvPr/>
        </p:nvSpPr>
        <p:spPr>
          <a:xfrm>
            <a:off x="11065916" y="983171"/>
            <a:ext cx="911906" cy="23420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endParaRPr lang="en-US" sz="2400" dirty="0">
              <a:sym typeface="Calibri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66FE73D8-30DC-4846-A529-F3CB1874EE73}"/>
              </a:ext>
            </a:extLst>
          </p:cNvPr>
          <p:cNvGrpSpPr/>
          <p:nvPr/>
        </p:nvGrpSpPr>
        <p:grpSpPr>
          <a:xfrm>
            <a:off x="5048250" y="5089741"/>
            <a:ext cx="933450" cy="1585378"/>
            <a:chOff x="12533145" y="4525146"/>
            <a:chExt cx="933450" cy="15853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2EBC70-114E-4F9C-ADA6-D35A2B89B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533145" y="4525146"/>
              <a:ext cx="504825" cy="390525"/>
            </a:xfrm>
            <a:prstGeom prst="rect">
              <a:avLst/>
            </a:prstGeom>
          </p:spPr>
        </p:pic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57587197-3D49-4FFF-AA39-FE58791C6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533145" y="4900849"/>
              <a:ext cx="933450" cy="120967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35311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990DA-62AB-4C50-B937-11759B658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O’Reilly – </a:t>
            </a:r>
            <a:r>
              <a:rPr lang="ko-KR" altLang="en-US" dirty="0"/>
              <a:t>개인화 기능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98C3BE-33D6-4BC1-92B6-B9E1B3DE35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425" y="1166561"/>
            <a:ext cx="9768381" cy="29932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EC6E70-976A-4446-8BE3-10D771B573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85013" y="619381"/>
            <a:ext cx="1524213" cy="2353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1B52AE-415E-4E65-BCB9-F57AC5231B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6830" y="3019682"/>
            <a:ext cx="8036327" cy="36554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05C1D77-59B8-4152-8496-ED7BF05D42FF}"/>
              </a:ext>
            </a:extLst>
          </p:cNvPr>
          <p:cNvSpPr txBox="1"/>
          <p:nvPr/>
        </p:nvSpPr>
        <p:spPr>
          <a:xfrm flipH="1">
            <a:off x="3489893" y="3117007"/>
            <a:ext cx="2755740" cy="52938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noAutofit/>
          </a:bodyPr>
          <a:lstStyle/>
          <a:p>
            <a:endParaRPr lang="en-US" sz="2400" dirty="0">
              <a:sym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F81A5C-62DD-426A-AFA6-6DA6DC0E0D9F}"/>
              </a:ext>
            </a:extLst>
          </p:cNvPr>
          <p:cNvSpPr txBox="1"/>
          <p:nvPr/>
        </p:nvSpPr>
        <p:spPr>
          <a:xfrm flipH="1">
            <a:off x="11247119" y="637172"/>
            <a:ext cx="861462" cy="52938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noAutofit/>
          </a:bodyPr>
          <a:lstStyle/>
          <a:p>
            <a:endParaRPr lang="en-US" sz="2400" dirty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385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DF782-1E82-4F35-AD0F-55C615AD6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66510"/>
            <a:ext cx="12190268" cy="1292662"/>
          </a:xfrm>
        </p:spPr>
        <p:txBody>
          <a:bodyPr/>
          <a:lstStyle/>
          <a:p>
            <a:r>
              <a:rPr lang="en-US" altLang="ko-KR" b="1" dirty="0">
                <a:latin typeface="+mn-ea"/>
                <a:ea typeface="+mn-ea"/>
              </a:rPr>
              <a:t>O’Reilly </a:t>
            </a:r>
            <a:r>
              <a:rPr lang="ko-KR" altLang="en-US" b="1" dirty="0">
                <a:latin typeface="+mn-ea"/>
                <a:ea typeface="+mn-ea"/>
              </a:rPr>
              <a:t>모바일 앱</a:t>
            </a:r>
            <a:endParaRPr lang="en-US" b="1" dirty="0">
              <a:latin typeface="+mn-ea"/>
              <a:ea typeface="+mn-ea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57B38449-AC8F-4BCF-BE54-8D7B4EAFE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369" y="3990250"/>
            <a:ext cx="5816899" cy="284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87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17;p65">
            <a:extLst>
              <a:ext uri="{FF2B5EF4-FFF2-40B4-BE49-F238E27FC236}">
                <a16:creationId xmlns:a16="http://schemas.microsoft.com/office/drawing/2014/main" id="{3F0989B2-025A-464D-821A-2895CFD5E050}"/>
              </a:ext>
            </a:extLst>
          </p:cNvPr>
          <p:cNvSpPr/>
          <p:nvPr/>
        </p:nvSpPr>
        <p:spPr>
          <a:xfrm>
            <a:off x="11217000" y="5877800"/>
            <a:ext cx="742800" cy="631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8" name="Google Shape;418;p65">
            <a:extLst>
              <a:ext uri="{FF2B5EF4-FFF2-40B4-BE49-F238E27FC236}">
                <a16:creationId xmlns:a16="http://schemas.microsoft.com/office/drawing/2014/main" id="{4DB85C14-B5B1-448E-ACEB-9F83C79BB5D0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655396" y="163748"/>
            <a:ext cx="1741240" cy="32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19;p65">
            <a:extLst>
              <a:ext uri="{FF2B5EF4-FFF2-40B4-BE49-F238E27FC236}">
                <a16:creationId xmlns:a16="http://schemas.microsoft.com/office/drawing/2014/main" id="{A4D529DE-5AA0-459D-A420-B29F4550E3B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8742" b="19061"/>
          <a:stretch/>
        </p:blipFill>
        <p:spPr>
          <a:xfrm>
            <a:off x="5190892" y="1766161"/>
            <a:ext cx="7001107" cy="5091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0F637863-9DB3-4788-B58B-6A374EFF0BF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7834" y="163749"/>
            <a:ext cx="1352116" cy="513804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A4203FBE-808B-4D2A-8DC7-8CA8B188BB85}"/>
              </a:ext>
            </a:extLst>
          </p:cNvPr>
          <p:cNvGrpSpPr/>
          <p:nvPr/>
        </p:nvGrpSpPr>
        <p:grpSpPr>
          <a:xfrm>
            <a:off x="-127003" y="1949450"/>
            <a:ext cx="12365994" cy="2959100"/>
            <a:chOff x="-127003" y="2342431"/>
            <a:chExt cx="12365994" cy="2959100"/>
          </a:xfrm>
        </p:grpSpPr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52333B5B-41A9-403C-8817-DE3940EFA426}"/>
                </a:ext>
              </a:extLst>
            </p:cNvPr>
            <p:cNvSpPr/>
            <p:nvPr/>
          </p:nvSpPr>
          <p:spPr>
            <a:xfrm>
              <a:off x="-22576" y="2342431"/>
              <a:ext cx="12214575" cy="2959100"/>
            </a:xfrm>
            <a:prstGeom prst="rect">
              <a:avLst/>
            </a:prstGeom>
            <a:solidFill>
              <a:schemeClr val="bg1">
                <a:lumMod val="95000"/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E3CAC41-84F6-4F02-95BC-B225C3A0E727}"/>
                </a:ext>
              </a:extLst>
            </p:cNvPr>
            <p:cNvSpPr txBox="1"/>
            <p:nvPr/>
          </p:nvSpPr>
          <p:spPr>
            <a:xfrm>
              <a:off x="101183" y="2410088"/>
              <a:ext cx="12137808" cy="748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4267" b="1" dirty="0">
                  <a:ln>
                    <a:solidFill>
                      <a:schemeClr val="bg1">
                        <a:lumMod val="95000"/>
                        <a:alpha val="14000"/>
                      </a:schemeClr>
                    </a:solidFill>
                  </a:ln>
                  <a:solidFill>
                    <a:srgbClr val="D3002D"/>
                  </a:solidFill>
                  <a:latin typeface="한컴 윤고딕 240" panose="02020603020101020101" pitchFamily="18" charset="-127"/>
                  <a:ea typeface="한컴 윤고딕 240" panose="02020603020101020101" pitchFamily="18" charset="-127"/>
                </a:rPr>
                <a:t>O'Reilly Higher Education</a:t>
              </a:r>
              <a:endParaRPr lang="ko-KR" altLang="en-US" sz="4267" b="1" dirty="0">
                <a:ln>
                  <a:solidFill>
                    <a:schemeClr val="bg1">
                      <a:lumMod val="95000"/>
                      <a:alpha val="14000"/>
                    </a:schemeClr>
                  </a:solidFill>
                </a:ln>
                <a:solidFill>
                  <a:srgbClr val="D3002D"/>
                </a:solidFill>
                <a:latin typeface="한컴 윤고딕 240" panose="02020603020101020101" pitchFamily="18" charset="-127"/>
                <a:ea typeface="한컴 윤고딕 240" panose="02020603020101020101" pitchFamily="18" charset="-127"/>
              </a:endParaRPr>
            </a:p>
          </p:txBody>
        </p:sp>
        <p:cxnSp>
          <p:nvCxnSpPr>
            <p:cNvPr id="13" name="직선 화살표 연결선 12">
              <a:extLst>
                <a:ext uri="{FF2B5EF4-FFF2-40B4-BE49-F238E27FC236}">
                  <a16:creationId xmlns:a16="http://schemas.microsoft.com/office/drawing/2014/main" id="{AEA2E95B-2CD2-40F8-90D3-228B1CB64ACE}"/>
                </a:ext>
              </a:extLst>
            </p:cNvPr>
            <p:cNvCxnSpPr/>
            <p:nvPr/>
          </p:nvCxnSpPr>
          <p:spPr>
            <a:xfrm>
              <a:off x="-127003" y="3298858"/>
              <a:ext cx="12176125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536E713-C080-41ED-A3F5-8E65C3DCD144}"/>
                </a:ext>
              </a:extLst>
            </p:cNvPr>
            <p:cNvSpPr txBox="1"/>
            <p:nvPr/>
          </p:nvSpPr>
          <p:spPr>
            <a:xfrm>
              <a:off x="365760" y="3429000"/>
              <a:ext cx="11039302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sz="2000" dirty="0">
                  <a:latin typeface="+mn-ea"/>
                </a:rPr>
                <a:t>43,000</a:t>
              </a:r>
              <a:r>
                <a:rPr lang="ko-KR" altLang="en-US" sz="2000" dirty="0">
                  <a:latin typeface="+mn-ea"/>
                </a:rPr>
                <a:t>종 이상의 전자책과 </a:t>
              </a:r>
              <a:r>
                <a:rPr lang="en-US" altLang="ko-KR" sz="2000" dirty="0">
                  <a:latin typeface="+mn-ea"/>
                </a:rPr>
                <a:t>30,000</a:t>
              </a:r>
              <a:r>
                <a:rPr lang="ko-KR" altLang="en-US" sz="2000" dirty="0">
                  <a:latin typeface="+mn-ea"/>
                </a:rPr>
                <a:t>시간 이상의 비디오가 포함되어 있습니다</a:t>
              </a:r>
              <a:r>
                <a:rPr lang="en-US" altLang="ko-KR" sz="2000" dirty="0">
                  <a:latin typeface="+mn-ea"/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ko-KR" altLang="en-US" sz="2000" dirty="0">
                  <a:latin typeface="+mn-ea"/>
                </a:rPr>
                <a:t>프로그래밍에서 </a:t>
              </a:r>
              <a:r>
                <a:rPr lang="en-US" altLang="ko-KR" sz="2000" dirty="0">
                  <a:latin typeface="+mn-ea"/>
                </a:rPr>
                <a:t>IT </a:t>
              </a:r>
              <a:r>
                <a:rPr lang="ko-KR" altLang="en-US" sz="2000" dirty="0">
                  <a:latin typeface="+mn-ea"/>
                </a:rPr>
                <a:t>네트워크</a:t>
              </a:r>
              <a:r>
                <a:rPr lang="en-US" altLang="ko-KR" sz="2000" dirty="0">
                  <a:latin typeface="+mn-ea"/>
                </a:rPr>
                <a:t>,</a:t>
              </a:r>
              <a:r>
                <a:rPr lang="ko-KR" altLang="en-US" sz="2000" dirty="0">
                  <a:latin typeface="+mn-ea"/>
                </a:rPr>
                <a:t> 프로젝트 관리</a:t>
              </a:r>
              <a:r>
                <a:rPr lang="en-US" altLang="ko-KR" sz="2000" dirty="0">
                  <a:latin typeface="+mn-ea"/>
                </a:rPr>
                <a:t>, </a:t>
              </a:r>
              <a:r>
                <a:rPr lang="ko-KR" altLang="en-US" sz="2000" dirty="0">
                  <a:latin typeface="+mn-ea"/>
                </a:rPr>
                <a:t>그래픽 디자인</a:t>
              </a:r>
              <a:r>
                <a:rPr lang="en-US" altLang="ko-KR" sz="2000" dirty="0">
                  <a:latin typeface="+mn-ea"/>
                </a:rPr>
                <a:t>, </a:t>
              </a:r>
              <a:r>
                <a:rPr lang="ko-KR" altLang="en-US" sz="2000" dirty="0">
                  <a:latin typeface="+mn-ea"/>
                </a:rPr>
                <a:t>비즈니스 전략에 이르기까지 </a:t>
              </a:r>
              <a:r>
                <a:rPr lang="en-US" altLang="ko-KR" sz="2000" dirty="0">
                  <a:latin typeface="+mn-ea"/>
                </a:rPr>
                <a:t>IT</a:t>
              </a:r>
              <a:r>
                <a:rPr lang="ko-KR" altLang="en-US" sz="2000" dirty="0">
                  <a:latin typeface="+mn-ea"/>
                </a:rPr>
                <a:t> </a:t>
              </a:r>
              <a:r>
                <a:rPr lang="en-US" altLang="ko-KR" sz="2000" dirty="0">
                  <a:latin typeface="+mn-ea"/>
                </a:rPr>
                <a:t>&amp;</a:t>
              </a:r>
              <a:r>
                <a:rPr lang="ko-KR" altLang="en-US" sz="2000" dirty="0">
                  <a:latin typeface="+mn-ea"/>
                </a:rPr>
                <a:t> 비즈니스의 다양한 주제 분야 포괄하고 있습니다</a:t>
              </a:r>
              <a:r>
                <a:rPr lang="en-US" altLang="ko-KR" sz="2000" dirty="0">
                  <a:latin typeface="+mn-ea"/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ko-KR" altLang="en-US" sz="2000" dirty="0">
                  <a:latin typeface="+mn-ea"/>
                </a:rPr>
                <a:t>제공되는 모든 콘텐츠를 온라인으로 검색하여 시간을 절약하고 필요한 정보를 빠르게 찾을 수 있습니다</a:t>
              </a:r>
              <a:r>
                <a:rPr lang="en-US" altLang="ko-KR" sz="2000" dirty="0">
                  <a:latin typeface="+mn-ea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55626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02229-82B2-4173-816B-E26766B8F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ea"/>
                <a:ea typeface="+mn-ea"/>
              </a:rPr>
              <a:t>O´Reilly </a:t>
            </a:r>
            <a:r>
              <a:rPr lang="ko-KR" altLang="en-US" dirty="0">
                <a:latin typeface="+mn-ea"/>
                <a:ea typeface="+mn-ea"/>
              </a:rPr>
              <a:t>모바일 앱 </a:t>
            </a:r>
            <a:r>
              <a:rPr lang="en-US" altLang="ko-KR" dirty="0">
                <a:latin typeface="+mn-ea"/>
                <a:ea typeface="+mn-ea"/>
              </a:rPr>
              <a:t>&amp; </a:t>
            </a:r>
            <a:r>
              <a:rPr lang="ko-KR" altLang="en-US" dirty="0">
                <a:latin typeface="+mn-ea"/>
                <a:ea typeface="+mn-ea"/>
              </a:rPr>
              <a:t>다운로드</a:t>
            </a:r>
            <a:endParaRPr lang="en-US" dirty="0">
              <a:latin typeface="+mn-ea"/>
              <a:ea typeface="+mn-ea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3579D7-3D0C-4062-BE10-8502002CCF5B}"/>
              </a:ext>
            </a:extLst>
          </p:cNvPr>
          <p:cNvSpPr/>
          <p:nvPr/>
        </p:nvSpPr>
        <p:spPr>
          <a:xfrm>
            <a:off x="4441373" y="1720840"/>
            <a:ext cx="7383482" cy="3416320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+mn-ea"/>
                <a:sym typeface="Calibri"/>
              </a:rPr>
              <a:t>iOS</a:t>
            </a:r>
            <a:r>
              <a:rPr lang="ko-KR" altLang="en-US" sz="2400" dirty="0">
                <a:latin typeface="+mn-ea"/>
                <a:sym typeface="Calibri"/>
              </a:rPr>
              <a:t>와 </a:t>
            </a:r>
            <a:r>
              <a:rPr lang="en-US" sz="2400" dirty="0">
                <a:latin typeface="+mn-ea"/>
                <a:sym typeface="Calibri"/>
              </a:rPr>
              <a:t>Android</a:t>
            </a:r>
            <a:r>
              <a:rPr lang="ko-KR" altLang="en-US" sz="2400" dirty="0">
                <a:latin typeface="+mn-ea"/>
                <a:sym typeface="Calibri"/>
              </a:rPr>
              <a:t>에서 제공되는 </a:t>
            </a:r>
            <a:r>
              <a:rPr lang="en-US" altLang="ko-KR" sz="2400" dirty="0">
                <a:latin typeface="+mn-ea"/>
                <a:sym typeface="Calibri"/>
              </a:rPr>
              <a:t>O’Reilly </a:t>
            </a:r>
            <a:r>
              <a:rPr lang="ko-KR" altLang="en-US" sz="2400" dirty="0">
                <a:latin typeface="+mn-ea"/>
                <a:sym typeface="Calibri"/>
              </a:rPr>
              <a:t>앱을 통해 </a:t>
            </a:r>
            <a:r>
              <a:rPr lang="en-US" altLang="ko-KR" sz="2400" dirty="0">
                <a:latin typeface="+mn-ea"/>
              </a:rPr>
              <a:t>O’Reilly</a:t>
            </a:r>
            <a:r>
              <a:rPr lang="ko-KR" altLang="en-US" sz="2400" dirty="0">
                <a:latin typeface="+mn-ea"/>
              </a:rPr>
              <a:t>의 모든 콘텐츠를 동일하게 이용</a:t>
            </a:r>
            <a:endParaRPr lang="en-US" sz="2400" dirty="0">
              <a:latin typeface="+mn-ea"/>
            </a:endParaRPr>
          </a:p>
          <a:p>
            <a:endParaRPr lang="en-US" sz="2400" dirty="0">
              <a:latin typeface="+mn-ea"/>
              <a:sym typeface="Calibri"/>
            </a:endParaRPr>
          </a:p>
          <a:p>
            <a:r>
              <a:rPr lang="ko-KR" altLang="en-US" sz="2400" dirty="0">
                <a:latin typeface="+mn-ea"/>
              </a:rPr>
              <a:t>사용 기기 간의 하이라이트</a:t>
            </a:r>
            <a:r>
              <a:rPr lang="en-US" altLang="ko-KR" sz="2400" dirty="0">
                <a:latin typeface="+mn-ea"/>
              </a:rPr>
              <a:t>, </a:t>
            </a:r>
            <a:r>
              <a:rPr lang="ko-KR" altLang="en-US" sz="2400" dirty="0">
                <a:latin typeface="+mn-ea"/>
              </a:rPr>
              <a:t>재생 목록 등의 이용 내역이 자동 동기화</a:t>
            </a:r>
            <a:endParaRPr lang="en-US" sz="2400" dirty="0">
              <a:latin typeface="+mn-ea"/>
            </a:endParaRPr>
          </a:p>
          <a:p>
            <a:endParaRPr lang="en-US" sz="2400" dirty="0">
              <a:latin typeface="+mn-ea"/>
            </a:endParaRPr>
          </a:p>
          <a:p>
            <a:r>
              <a:rPr lang="ko-KR" altLang="en-US" sz="2400" dirty="0">
                <a:latin typeface="+mn-ea"/>
              </a:rPr>
              <a:t>전자책과 비디오의 메뉴 버튼을 클릭하여 원하는 자료 다운로드하거나 재생목록에 추가</a:t>
            </a:r>
            <a:endParaRPr lang="en-US" altLang="ko-KR" sz="2400" dirty="0">
              <a:latin typeface="+mn-ea"/>
            </a:endParaRPr>
          </a:p>
          <a:p>
            <a:r>
              <a:rPr lang="ko-KR" altLang="en-US" sz="2400" dirty="0">
                <a:latin typeface="+mn-ea"/>
              </a:rPr>
              <a:t>앱 내 </a:t>
            </a:r>
            <a:r>
              <a:rPr lang="sv-FI" altLang="ko-KR" sz="2400" dirty="0">
                <a:latin typeface="+mn-ea"/>
              </a:rPr>
              <a:t>Downloads </a:t>
            </a:r>
            <a:r>
              <a:rPr lang="ko-KR" altLang="en-US" sz="2400" dirty="0">
                <a:latin typeface="+mn-ea"/>
              </a:rPr>
              <a:t>탭에서 다운로드한 콘텐츠 확인</a:t>
            </a:r>
            <a:endParaRPr lang="en-US" altLang="ko-KR" sz="2400" dirty="0">
              <a:latin typeface="+mn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4651FF-1A6A-46D4-8945-42B14FE1B3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01"/>
          <a:stretch/>
        </p:blipFill>
        <p:spPr>
          <a:xfrm>
            <a:off x="445810" y="961416"/>
            <a:ext cx="2868889" cy="5737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F0FB48C-1331-4763-B166-A99A2A3A866B}"/>
              </a:ext>
            </a:extLst>
          </p:cNvPr>
          <p:cNvCxnSpPr>
            <a:cxnSpLocks/>
          </p:cNvCxnSpPr>
          <p:nvPr/>
        </p:nvCxnSpPr>
        <p:spPr>
          <a:xfrm flipH="1" flipV="1">
            <a:off x="3200400" y="4052455"/>
            <a:ext cx="1214138" cy="17231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947A1F5-D3E4-4F50-8EB8-B9DC622603FC}"/>
              </a:ext>
            </a:extLst>
          </p:cNvPr>
          <p:cNvCxnSpPr>
            <a:cxnSpLocks/>
          </p:cNvCxnSpPr>
          <p:nvPr/>
        </p:nvCxnSpPr>
        <p:spPr>
          <a:xfrm flipH="1">
            <a:off x="2504209" y="4224774"/>
            <a:ext cx="1910329" cy="112351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ED44EDB-7072-4B6C-ADE0-A304BBA6A580}"/>
              </a:ext>
            </a:extLst>
          </p:cNvPr>
          <p:cNvCxnSpPr>
            <a:cxnSpLocks/>
          </p:cNvCxnSpPr>
          <p:nvPr/>
        </p:nvCxnSpPr>
        <p:spPr>
          <a:xfrm flipH="1">
            <a:off x="2961409" y="4224774"/>
            <a:ext cx="1453129" cy="140709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383846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5AD70-E755-41EF-ADC1-F25A2EEDE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192504"/>
            <a:ext cx="10972800" cy="680720"/>
          </a:xfrm>
        </p:spPr>
        <p:txBody>
          <a:bodyPr/>
          <a:lstStyle/>
          <a:p>
            <a:r>
              <a:rPr lang="en-US" altLang="ko-KR" dirty="0">
                <a:latin typeface="+mn-ea"/>
              </a:rPr>
              <a:t>O´Reilly </a:t>
            </a:r>
            <a:r>
              <a:rPr lang="ko-KR" altLang="en-US" dirty="0">
                <a:latin typeface="+mn-ea"/>
              </a:rPr>
              <a:t>모바일 앱</a:t>
            </a:r>
            <a:endParaRPr lang="en-US" dirty="0"/>
          </a:p>
        </p:txBody>
      </p:sp>
      <p:pic>
        <p:nvPicPr>
          <p:cNvPr id="8" name="Picture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02F6D9E-DF60-400E-B9EC-D4E845439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44" y="1061452"/>
            <a:ext cx="3156109" cy="561366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979BDB6B-881C-407F-A10A-98E110237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7443" y="1061452"/>
            <a:ext cx="3170853" cy="56398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C09FD5D-5142-4E55-AC21-E03CF21103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591266" y="1061452"/>
            <a:ext cx="3176263" cy="56495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7864F01-00A5-4ADD-B444-FF03F0830B8D}"/>
              </a:ext>
            </a:extLst>
          </p:cNvPr>
          <p:cNvSpPr txBox="1"/>
          <p:nvPr/>
        </p:nvSpPr>
        <p:spPr>
          <a:xfrm flipH="1">
            <a:off x="9360857" y="1684421"/>
            <a:ext cx="1477188" cy="65451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noAutofit/>
          </a:bodyPr>
          <a:lstStyle/>
          <a:p>
            <a:endParaRPr lang="en-US" sz="2400" dirty="0"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19F052-3FF6-4D45-B8CB-76F6768BCAD9}"/>
              </a:ext>
            </a:extLst>
          </p:cNvPr>
          <p:cNvSpPr txBox="1"/>
          <p:nvPr/>
        </p:nvSpPr>
        <p:spPr>
          <a:xfrm flipH="1">
            <a:off x="1913639" y="6263535"/>
            <a:ext cx="603316" cy="43780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noAutofit/>
          </a:bodyPr>
          <a:lstStyle/>
          <a:p>
            <a:endParaRPr lang="en-US" sz="2400" dirty="0"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0CD97D-A02E-4DBD-9254-D91933F8282D}"/>
              </a:ext>
            </a:extLst>
          </p:cNvPr>
          <p:cNvSpPr txBox="1"/>
          <p:nvPr/>
        </p:nvSpPr>
        <p:spPr>
          <a:xfrm flipH="1">
            <a:off x="8757541" y="6273159"/>
            <a:ext cx="603316" cy="43780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noAutofit/>
          </a:bodyPr>
          <a:lstStyle/>
          <a:p>
            <a:endParaRPr lang="en-US" sz="2400" dirty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958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52E54-9B38-4441-A7A5-5D74EC88A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+mn-ea"/>
              </a:rPr>
              <a:t>O´Reilly </a:t>
            </a:r>
            <a:r>
              <a:rPr lang="ko-KR" altLang="en-US" dirty="0">
                <a:latin typeface="+mn-ea"/>
              </a:rPr>
              <a:t>모바일 다운로드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80A8CA56-21BB-4621-B63A-9122799F4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574" y="1039987"/>
            <a:ext cx="3024852" cy="53802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15327DA5-ED18-42BD-986B-B2032E829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9435" y="1044653"/>
            <a:ext cx="3024853" cy="53802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BA4640CD-385F-4747-A0DD-0614971CFF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714" y="1039988"/>
            <a:ext cx="3024853" cy="53802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C4AFC73-2595-4176-A6FF-9577631E05B1}"/>
              </a:ext>
            </a:extLst>
          </p:cNvPr>
          <p:cNvSpPr txBox="1"/>
          <p:nvPr/>
        </p:nvSpPr>
        <p:spPr>
          <a:xfrm flipH="1">
            <a:off x="3328762" y="2598821"/>
            <a:ext cx="493803" cy="52938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noAutofit/>
          </a:bodyPr>
          <a:lstStyle/>
          <a:p>
            <a:endParaRPr lang="en-US" sz="2400" dirty="0">
              <a:sym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C5204E-5A75-467B-B5D4-B706CA632262}"/>
              </a:ext>
            </a:extLst>
          </p:cNvPr>
          <p:cNvSpPr txBox="1"/>
          <p:nvPr/>
        </p:nvSpPr>
        <p:spPr>
          <a:xfrm flipH="1">
            <a:off x="4719285" y="5544153"/>
            <a:ext cx="1940805" cy="35613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noAutofit/>
          </a:bodyPr>
          <a:lstStyle/>
          <a:p>
            <a:endParaRPr lang="en-US" sz="2400" dirty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756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ABFB3-1595-4197-8085-9B9AD7447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latin typeface="+mn-ea"/>
                <a:ea typeface="+mn-ea"/>
              </a:rPr>
              <a:t>도움말 페이지</a:t>
            </a:r>
            <a:endParaRPr lang="de-DE" dirty="0">
              <a:latin typeface="+mn-ea"/>
              <a:ea typeface="+mn-e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784015-7155-43FD-AB26-D75380F8D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1188719"/>
            <a:ext cx="10155803" cy="5486399"/>
          </a:xfrm>
        </p:spPr>
        <p:txBody>
          <a:bodyPr>
            <a:normAutofit fontScale="92500" lnSpcReduction="20000"/>
          </a:bodyPr>
          <a:lstStyle/>
          <a:p>
            <a:r>
              <a:rPr lang="de-DE" dirty="0">
                <a:latin typeface="+mn-ea"/>
                <a:ea typeface="+mn-ea"/>
              </a:rPr>
              <a:t>Libguide(</a:t>
            </a:r>
            <a:r>
              <a:rPr lang="ko-KR" altLang="en-US" dirty="0">
                <a:latin typeface="+mn-ea"/>
                <a:ea typeface="+mn-ea"/>
              </a:rPr>
              <a:t>온라인 이용가이드 사이트</a:t>
            </a:r>
            <a:r>
              <a:rPr lang="en-US" altLang="ko-KR" dirty="0">
                <a:latin typeface="+mn-ea"/>
                <a:ea typeface="+mn-ea"/>
              </a:rPr>
              <a:t>):</a:t>
            </a:r>
            <a:endParaRPr lang="de-DE" dirty="0">
              <a:latin typeface="+mn-ea"/>
              <a:ea typeface="+mn-ea"/>
            </a:endParaRPr>
          </a:p>
          <a:p>
            <a:pPr marL="457200" lvl="1" indent="0">
              <a:buNone/>
            </a:pPr>
            <a:r>
              <a:rPr lang="de-DE" dirty="0">
                <a:latin typeface="+mn-ea"/>
                <a:ea typeface="+mn-ea"/>
                <a:hlinkClick r:id="rId3"/>
              </a:rPr>
              <a:t>https://proquest.libguides.com/oreilly</a:t>
            </a:r>
            <a:endParaRPr lang="de-DE" dirty="0">
              <a:latin typeface="+mn-ea"/>
              <a:ea typeface="+mn-ea"/>
            </a:endParaRPr>
          </a:p>
          <a:p>
            <a:pPr marL="457200" lvl="1" indent="0">
              <a:buNone/>
            </a:pPr>
            <a:endParaRPr lang="de-DE" dirty="0">
              <a:latin typeface="+mn-ea"/>
              <a:ea typeface="+mn-ea"/>
            </a:endParaRPr>
          </a:p>
          <a:p>
            <a:r>
              <a:rPr lang="ko-KR" altLang="en-US" dirty="0">
                <a:latin typeface="+mn-ea"/>
                <a:ea typeface="+mn-ea"/>
              </a:rPr>
              <a:t>제품 소개 페이지</a:t>
            </a:r>
            <a:r>
              <a:rPr lang="en-US" altLang="ko-KR" dirty="0">
                <a:latin typeface="+mn-ea"/>
                <a:ea typeface="+mn-ea"/>
              </a:rPr>
              <a:t>:</a:t>
            </a:r>
            <a:endParaRPr lang="de-DE" dirty="0">
              <a:latin typeface="+mn-ea"/>
              <a:ea typeface="+mn-ea"/>
            </a:endParaRPr>
          </a:p>
          <a:p>
            <a:pPr lvl="1"/>
            <a:r>
              <a:rPr lang="de-DE" dirty="0">
                <a:latin typeface="+mn-ea"/>
                <a:ea typeface="+mn-ea"/>
              </a:rPr>
              <a:t>ProQuest:</a:t>
            </a:r>
          </a:p>
          <a:p>
            <a:pPr marL="457200" lvl="1" indent="0">
              <a:buNone/>
            </a:pPr>
            <a:r>
              <a:rPr lang="de-DE" dirty="0">
                <a:latin typeface="+mn-ea"/>
                <a:ea typeface="+mn-ea"/>
                <a:hlinkClick r:id="rId4"/>
              </a:rPr>
              <a:t>https://www.proquest.com/products-services/databases/OReilly-for-Higher-Education.html</a:t>
            </a:r>
            <a:endParaRPr lang="de-DE" dirty="0">
              <a:latin typeface="+mn-ea"/>
              <a:ea typeface="+mn-ea"/>
            </a:endParaRPr>
          </a:p>
          <a:p>
            <a:pPr lvl="1"/>
            <a:r>
              <a:rPr lang="de-DE" dirty="0">
                <a:latin typeface="+mn-ea"/>
                <a:ea typeface="+mn-ea"/>
              </a:rPr>
              <a:t>O‘Reilly:</a:t>
            </a:r>
          </a:p>
          <a:p>
            <a:pPr marL="457200" lvl="1" indent="0">
              <a:buNone/>
            </a:pPr>
            <a:r>
              <a:rPr lang="de-DE" dirty="0">
                <a:latin typeface="+mn-ea"/>
                <a:ea typeface="+mn-ea"/>
                <a:hlinkClick r:id="rId5"/>
              </a:rPr>
              <a:t>https://www.oreilly.com/online-learning/academic.html</a:t>
            </a:r>
            <a:endParaRPr lang="de-DE" dirty="0">
              <a:latin typeface="+mn-ea"/>
              <a:ea typeface="+mn-ea"/>
            </a:endParaRPr>
          </a:p>
          <a:p>
            <a:pPr marL="457200" lvl="1" indent="0">
              <a:buNone/>
            </a:pPr>
            <a:endParaRPr lang="de-DE" dirty="0">
              <a:latin typeface="+mn-ea"/>
              <a:ea typeface="+mn-ea"/>
            </a:endParaRPr>
          </a:p>
          <a:p>
            <a:r>
              <a:rPr lang="ko-KR" altLang="en-US" dirty="0">
                <a:latin typeface="+mn-ea"/>
                <a:ea typeface="+mn-ea"/>
              </a:rPr>
              <a:t>기타 문의사항은</a:t>
            </a:r>
            <a:endParaRPr lang="en-US" altLang="ko-KR" dirty="0">
              <a:latin typeface="+mn-ea"/>
              <a:ea typeface="+mn-ea"/>
            </a:endParaRPr>
          </a:p>
          <a:p>
            <a:pPr marL="0" indent="0">
              <a:buNone/>
            </a:pPr>
            <a:r>
              <a:rPr lang="en-US" altLang="ko-KR" dirty="0">
                <a:latin typeface="+mn-ea"/>
                <a:ea typeface="+mn-ea"/>
              </a:rPr>
              <a:t>ProQuest </a:t>
            </a:r>
            <a:r>
              <a:rPr lang="ko-KR" altLang="en-US" dirty="0">
                <a:latin typeface="+mn-ea"/>
                <a:ea typeface="+mn-ea"/>
              </a:rPr>
              <a:t>한국지사</a:t>
            </a:r>
            <a:r>
              <a:rPr lang="en-US" altLang="ko-KR" dirty="0">
                <a:latin typeface="+mn-ea"/>
                <a:ea typeface="+mn-ea"/>
              </a:rPr>
              <a:t>(</a:t>
            </a:r>
            <a:r>
              <a:rPr lang="en-US" altLang="ko-KR" dirty="0">
                <a:latin typeface="+mn-ea"/>
                <a:ea typeface="+mn-ea"/>
                <a:hlinkClick r:id="rId6"/>
              </a:rPr>
              <a:t>korea@asia.proquest.com</a:t>
            </a:r>
            <a:r>
              <a:rPr lang="en-US" altLang="ko-KR" dirty="0">
                <a:latin typeface="+mn-ea"/>
                <a:ea typeface="+mn-ea"/>
              </a:rPr>
              <a:t>)</a:t>
            </a:r>
            <a:r>
              <a:rPr lang="ko-KR" altLang="en-US" dirty="0">
                <a:latin typeface="+mn-ea"/>
                <a:ea typeface="+mn-ea"/>
              </a:rPr>
              <a:t>로 연락 주십시오</a:t>
            </a:r>
            <a:endParaRPr lang="de-DE" dirty="0">
              <a:latin typeface="+mn-ea"/>
              <a:ea typeface="+mn-ea"/>
            </a:endParaRPr>
          </a:p>
          <a:p>
            <a:pPr marL="457200" lvl="1" indent="0">
              <a:buNone/>
            </a:pPr>
            <a:endParaRPr lang="de-DE" dirty="0">
              <a:latin typeface="+mn-ea"/>
              <a:ea typeface="+mn-ea"/>
            </a:endParaRPr>
          </a:p>
          <a:p>
            <a:pPr marL="457200" lvl="1" indent="0">
              <a:buNone/>
            </a:pPr>
            <a:endParaRPr lang="de-DE" dirty="0">
              <a:latin typeface="+mn-ea"/>
              <a:ea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58939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626F29A-3C94-4B15-8F7A-E46AB88321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ko-KR" altLang="en-US" sz="8000" dirty="0">
                <a:latin typeface="+mn-ea"/>
                <a:ea typeface="+mn-ea"/>
              </a:rPr>
              <a:t>감사합니다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ED008FF-1F70-4D76-83F1-C33E6AD3F6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0762" y="3857379"/>
            <a:ext cx="10150475" cy="309562"/>
          </a:xfrm>
        </p:spPr>
        <p:txBody>
          <a:bodyPr/>
          <a:lstStyle/>
          <a:p>
            <a:r>
              <a:rPr lang="en-US" altLang="ko-KR" sz="2000" i="0">
                <a:latin typeface="+mj-ea"/>
                <a:ea typeface="+mj-ea"/>
              </a:rPr>
              <a:t>ProQuest </a:t>
            </a:r>
            <a:r>
              <a:rPr lang="ko-KR" altLang="en-US" sz="2000" i="0" dirty="0">
                <a:latin typeface="+mj-ea"/>
                <a:ea typeface="+mj-ea"/>
              </a:rPr>
              <a:t>한국지사</a:t>
            </a:r>
          </a:p>
        </p:txBody>
      </p:sp>
    </p:spTree>
    <p:extLst>
      <p:ext uri="{BB962C8B-B14F-4D97-AF65-F5344CB8AC3E}">
        <p14:creationId xmlns:p14="http://schemas.microsoft.com/office/powerpoint/2010/main" val="400371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02229-82B2-4173-816B-E26766B8F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19" y="182881"/>
            <a:ext cx="11917673" cy="678485"/>
          </a:xfrm>
        </p:spPr>
        <p:txBody>
          <a:bodyPr/>
          <a:lstStyle/>
          <a:p>
            <a:r>
              <a:rPr lang="en-US" altLang="ko-KR" sz="3600" dirty="0">
                <a:latin typeface="+mn-ea"/>
                <a:ea typeface="+mn-ea"/>
              </a:rPr>
              <a:t>IT &amp; </a:t>
            </a:r>
            <a:r>
              <a:rPr lang="ko-KR" altLang="en-US" sz="3600" dirty="0">
                <a:latin typeface="+mn-ea"/>
                <a:ea typeface="+mn-ea"/>
              </a:rPr>
              <a:t>비지니스 분야 최신 자료 및 자기 주도형 학습 자료</a:t>
            </a:r>
            <a:endParaRPr lang="en-US" sz="3600" dirty="0">
              <a:latin typeface="+mn-ea"/>
              <a:ea typeface="+mn-ea"/>
            </a:endParaRPr>
          </a:p>
        </p:txBody>
      </p:sp>
      <p:sp>
        <p:nvSpPr>
          <p:cNvPr id="14" name="Shape 214">
            <a:extLst>
              <a:ext uri="{FF2B5EF4-FFF2-40B4-BE49-F238E27FC236}">
                <a16:creationId xmlns:a16="http://schemas.microsoft.com/office/drawing/2014/main" id="{6E06A87E-4B71-4174-A8F5-44A48B1A8B8F}"/>
              </a:ext>
            </a:extLst>
          </p:cNvPr>
          <p:cNvSpPr/>
          <p:nvPr/>
        </p:nvSpPr>
        <p:spPr>
          <a:xfrm>
            <a:off x="685372" y="1478469"/>
            <a:ext cx="2743200" cy="697625"/>
          </a:xfrm>
          <a:prstGeom prst="rect">
            <a:avLst/>
          </a:prstGeom>
          <a:noFill/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US" sz="2133" b="1" dirty="0">
                <a:solidFill>
                  <a:srgbClr val="A3211B"/>
                </a:solidFill>
                <a:latin typeface="+mn-ea"/>
                <a:cs typeface="Calibri"/>
                <a:sym typeface="Calibri"/>
              </a:rPr>
              <a:t>200</a:t>
            </a:r>
            <a:r>
              <a:rPr lang="ko-KR" altLang="en-US" sz="2133" b="1" dirty="0">
                <a:solidFill>
                  <a:srgbClr val="A3211B"/>
                </a:solidFill>
                <a:latin typeface="+mn-ea"/>
                <a:cs typeface="Calibri"/>
                <a:sym typeface="Calibri"/>
              </a:rPr>
              <a:t>여개의 주요 출판사</a:t>
            </a:r>
            <a:endParaRPr lang="en-US" sz="2133" b="1" dirty="0">
              <a:solidFill>
                <a:srgbClr val="A3211B"/>
              </a:solidFill>
              <a:latin typeface="+mn-ea"/>
              <a:cs typeface="Calibri"/>
              <a:sym typeface="Arial"/>
            </a:endParaRPr>
          </a:p>
        </p:txBody>
      </p:sp>
      <p:cxnSp>
        <p:nvCxnSpPr>
          <p:cNvPr id="16" name="Shape 217">
            <a:extLst>
              <a:ext uri="{FF2B5EF4-FFF2-40B4-BE49-F238E27FC236}">
                <a16:creationId xmlns:a16="http://schemas.microsoft.com/office/drawing/2014/main" id="{3A2405D9-344B-463D-9A1A-73F66FF9A082}"/>
              </a:ext>
            </a:extLst>
          </p:cNvPr>
          <p:cNvCxnSpPr/>
          <p:nvPr/>
        </p:nvCxnSpPr>
        <p:spPr>
          <a:xfrm>
            <a:off x="3556000" y="1397001"/>
            <a:ext cx="0" cy="4660451"/>
          </a:xfrm>
          <a:prstGeom prst="straightConnector1">
            <a:avLst/>
          </a:prstGeom>
          <a:noFill/>
          <a:ln w="6350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</p:cxnSp>
      <p:grpSp>
        <p:nvGrpSpPr>
          <p:cNvPr id="17" name="Shape 218">
            <a:extLst>
              <a:ext uri="{FF2B5EF4-FFF2-40B4-BE49-F238E27FC236}">
                <a16:creationId xmlns:a16="http://schemas.microsoft.com/office/drawing/2014/main" id="{6EB2600B-C0EB-4DFA-8FDF-8A775B766527}"/>
              </a:ext>
            </a:extLst>
          </p:cNvPr>
          <p:cNvGrpSpPr/>
          <p:nvPr/>
        </p:nvGrpSpPr>
        <p:grpSpPr>
          <a:xfrm>
            <a:off x="905039" y="2209801"/>
            <a:ext cx="2599933" cy="3817459"/>
            <a:chOff x="365891" y="1137983"/>
            <a:chExt cx="1949949" cy="2863094"/>
          </a:xfrm>
        </p:grpSpPr>
        <p:pic>
          <p:nvPicPr>
            <p:cNvPr id="18" name="Shape 219" descr="Wiley_Wordmark_white.tif">
              <a:extLst>
                <a:ext uri="{FF2B5EF4-FFF2-40B4-BE49-F238E27FC236}">
                  <a16:creationId xmlns:a16="http://schemas.microsoft.com/office/drawing/2014/main" id="{292D14B4-99F7-4794-84D2-949116A2407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65891" y="1517478"/>
              <a:ext cx="781486" cy="2430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Shape 220" descr="Pearson_logo.png">
              <a:extLst>
                <a:ext uri="{FF2B5EF4-FFF2-40B4-BE49-F238E27FC236}">
                  <a16:creationId xmlns:a16="http://schemas.microsoft.com/office/drawing/2014/main" id="{0CB7F567-BC14-4EFC-888A-09B1A47D116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91082" y="1137983"/>
              <a:ext cx="1024758" cy="7589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Shape 221" descr="wdp-logo.png">
              <a:extLst>
                <a:ext uri="{FF2B5EF4-FFF2-40B4-BE49-F238E27FC236}">
                  <a16:creationId xmlns:a16="http://schemas.microsoft.com/office/drawing/2014/main" id="{B49CC4CF-3DA7-454B-A10F-B6C379997111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0741" y="1896972"/>
              <a:ext cx="834469" cy="7560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Shape 222" descr="packtlogo-large.jpg">
              <a:extLst>
                <a:ext uri="{FF2B5EF4-FFF2-40B4-BE49-F238E27FC236}">
                  <a16:creationId xmlns:a16="http://schemas.microsoft.com/office/drawing/2014/main" id="{4CDB2014-E329-464E-9D9E-25A372605BD3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270371" y="2837730"/>
              <a:ext cx="910523" cy="4800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Shape 223">
              <a:extLst>
                <a:ext uri="{FF2B5EF4-FFF2-40B4-BE49-F238E27FC236}">
                  <a16:creationId xmlns:a16="http://schemas.microsoft.com/office/drawing/2014/main" id="{AB48893D-7E94-4061-AADD-448B9AB63981}"/>
                </a:ext>
              </a:extLst>
            </p:cNvPr>
            <p:cNvPicPr preferRelativeResize="0"/>
            <p:nvPr/>
          </p:nvPicPr>
          <p:blipFill rotWithShape="1">
            <a:blip r:embed="rId8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2026" y="3546411"/>
              <a:ext cx="1646847" cy="4546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Shape 224" descr="New_WROX_Logo_color.gif">
              <a:extLst>
                <a:ext uri="{FF2B5EF4-FFF2-40B4-BE49-F238E27FC236}">
                  <a16:creationId xmlns:a16="http://schemas.microsoft.com/office/drawing/2014/main" id="{316C0CDE-C263-47C0-8F8D-1EB494B272D0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75591" y="2624239"/>
              <a:ext cx="581416" cy="581416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4" name="Shape 230">
            <a:extLst>
              <a:ext uri="{FF2B5EF4-FFF2-40B4-BE49-F238E27FC236}">
                <a16:creationId xmlns:a16="http://schemas.microsoft.com/office/drawing/2014/main" id="{2AA41C31-43AF-41B1-8044-748F10A5B234}"/>
              </a:ext>
            </a:extLst>
          </p:cNvPr>
          <p:cNvCxnSpPr/>
          <p:nvPr/>
        </p:nvCxnSpPr>
        <p:spPr>
          <a:xfrm>
            <a:off x="7546845" y="1397004"/>
            <a:ext cx="0" cy="4660449"/>
          </a:xfrm>
          <a:prstGeom prst="straightConnector1">
            <a:avLst/>
          </a:prstGeom>
          <a:noFill/>
          <a:ln w="6350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</p:cxnSp>
      <p:pic>
        <p:nvPicPr>
          <p:cNvPr id="27" name="Picture 26" descr="Screen Shot 2017-08-11 at 12.37.29 PM.png">
            <a:extLst>
              <a:ext uri="{FF2B5EF4-FFF2-40B4-BE49-F238E27FC236}">
                <a16:creationId xmlns:a16="http://schemas.microsoft.com/office/drawing/2014/main" id="{B161D0F9-301D-4C65-B6B5-BAECABF6BE4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9916" y="1406268"/>
            <a:ext cx="1788909" cy="11497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 descr="Screen Shot 2017-08-11 at 12.38.14 PM.png">
            <a:extLst>
              <a:ext uri="{FF2B5EF4-FFF2-40B4-BE49-F238E27FC236}">
                <a16:creationId xmlns:a16="http://schemas.microsoft.com/office/drawing/2014/main" id="{F0666C45-EDF0-414C-9CFC-8B041ECB482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7262" y="1401066"/>
            <a:ext cx="1749366" cy="11427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DEF8698-0C84-40D2-A587-C4B935855477}"/>
              </a:ext>
            </a:extLst>
          </p:cNvPr>
          <p:cNvSpPr/>
          <p:nvPr/>
        </p:nvSpPr>
        <p:spPr>
          <a:xfrm>
            <a:off x="8290534" y="3098661"/>
            <a:ext cx="33490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>
                <a:latin typeface="+mn-ea"/>
              </a:rPr>
              <a:t>수천 시간 분량의 </a:t>
            </a:r>
            <a:r>
              <a:rPr lang="en-US" altLang="ko-KR" dirty="0">
                <a:latin typeface="+mn-ea"/>
              </a:rPr>
              <a:t>O'Reilly </a:t>
            </a:r>
            <a:r>
              <a:rPr lang="ko-KR" altLang="en-US" dirty="0">
                <a:latin typeface="+mn-ea"/>
              </a:rPr>
              <a:t>글로벌 컨퍼런스 비디오 독점 제공</a:t>
            </a:r>
            <a:endParaRPr lang="en-US" dirty="0">
              <a:latin typeface="+mn-ea"/>
            </a:endParaRPr>
          </a:p>
        </p:txBody>
      </p:sp>
      <p:sp>
        <p:nvSpPr>
          <p:cNvPr id="31" name="Shape 231">
            <a:extLst>
              <a:ext uri="{FF2B5EF4-FFF2-40B4-BE49-F238E27FC236}">
                <a16:creationId xmlns:a16="http://schemas.microsoft.com/office/drawing/2014/main" id="{DBFC1058-1091-4CCA-A15B-F42D9A106BE0}"/>
              </a:ext>
            </a:extLst>
          </p:cNvPr>
          <p:cNvSpPr/>
          <p:nvPr/>
        </p:nvSpPr>
        <p:spPr>
          <a:xfrm>
            <a:off x="8605893" y="2732900"/>
            <a:ext cx="2718285" cy="377928"/>
          </a:xfrm>
          <a:prstGeom prst="rect">
            <a:avLst/>
          </a:prstGeom>
          <a:noFill/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A3211B"/>
              </a:buClr>
              <a:buSzPct val="25000"/>
            </a:pPr>
            <a:r>
              <a:rPr lang="en-US" sz="2133" b="1" dirty="0">
                <a:solidFill>
                  <a:srgbClr val="A3211B"/>
                </a:solidFill>
                <a:latin typeface="+mn-ea"/>
                <a:cs typeface="Calibri"/>
                <a:sym typeface="Calibri"/>
              </a:rPr>
              <a:t>Exclusive Content</a:t>
            </a:r>
            <a:endParaRPr lang="en-US" sz="2133" b="1" dirty="0">
              <a:solidFill>
                <a:srgbClr val="A3211B"/>
              </a:solidFill>
              <a:latin typeface="+mn-ea"/>
              <a:cs typeface="Calibri"/>
              <a:sym typeface="Arial"/>
            </a:endParaRPr>
          </a:p>
          <a:p>
            <a:pPr algn="ctr">
              <a:lnSpc>
                <a:spcPct val="90000"/>
              </a:lnSpc>
              <a:buClr>
                <a:srgbClr val="A3211B"/>
              </a:buClr>
              <a:buSzPct val="25000"/>
            </a:pPr>
            <a:endParaRPr lang="en-US" sz="2133" b="1" dirty="0">
              <a:solidFill>
                <a:srgbClr val="A3211B"/>
              </a:solidFill>
              <a:latin typeface="+mn-ea"/>
              <a:cs typeface="Calibri"/>
              <a:sym typeface="Calibri"/>
            </a:endParaRPr>
          </a:p>
        </p:txBody>
      </p:sp>
      <p:sp>
        <p:nvSpPr>
          <p:cNvPr id="33" name="Shape 231">
            <a:extLst>
              <a:ext uri="{FF2B5EF4-FFF2-40B4-BE49-F238E27FC236}">
                <a16:creationId xmlns:a16="http://schemas.microsoft.com/office/drawing/2014/main" id="{E85D564D-C7BB-4589-829A-61AC989304CC}"/>
              </a:ext>
            </a:extLst>
          </p:cNvPr>
          <p:cNvSpPr/>
          <p:nvPr/>
        </p:nvSpPr>
        <p:spPr>
          <a:xfrm>
            <a:off x="8605893" y="4192084"/>
            <a:ext cx="2718285" cy="466419"/>
          </a:xfrm>
          <a:prstGeom prst="rect">
            <a:avLst/>
          </a:prstGeom>
          <a:noFill/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A3211B"/>
              </a:buClr>
              <a:buSzPct val="25000"/>
            </a:pPr>
            <a:r>
              <a:rPr lang="en-US" sz="2133" b="1" dirty="0">
                <a:solidFill>
                  <a:srgbClr val="A3211B"/>
                </a:solidFill>
                <a:latin typeface="+mn-ea"/>
                <a:cs typeface="Calibri"/>
                <a:sym typeface="Calibri"/>
              </a:rPr>
              <a:t>Curated Content</a:t>
            </a:r>
            <a:endParaRPr lang="en-US" sz="2133" b="1" dirty="0">
              <a:solidFill>
                <a:srgbClr val="A3211B"/>
              </a:solidFill>
              <a:latin typeface="+mn-ea"/>
              <a:cs typeface="Calibri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D7C4831-4D95-49CB-A38A-46BB509F9D58}"/>
              </a:ext>
            </a:extLst>
          </p:cNvPr>
          <p:cNvSpPr/>
          <p:nvPr/>
        </p:nvSpPr>
        <p:spPr>
          <a:xfrm>
            <a:off x="7953357" y="4549932"/>
            <a:ext cx="40233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n-ea"/>
              </a:rPr>
              <a:t>O’Reilly</a:t>
            </a:r>
            <a:r>
              <a:rPr lang="ko-KR" altLang="en-US" dirty="0">
                <a:latin typeface="+mn-ea"/>
              </a:rPr>
              <a:t>의 에디터팀과 업계 리더들이 직접 엄선한 </a:t>
            </a:r>
            <a:r>
              <a:rPr lang="en-US" altLang="ko-KR" dirty="0">
                <a:latin typeface="+mn-ea"/>
              </a:rPr>
              <a:t>Resource Centers,</a:t>
            </a:r>
            <a:r>
              <a:rPr lang="ko-KR" altLang="en-US" dirty="0">
                <a:latin typeface="+mn-ea"/>
              </a:rPr>
              <a:t> </a:t>
            </a:r>
            <a:r>
              <a:rPr lang="en-US" altLang="ko-KR" dirty="0">
                <a:latin typeface="+mn-ea"/>
              </a:rPr>
              <a:t>Expert Playlists </a:t>
            </a:r>
            <a:r>
              <a:rPr lang="ko-KR" altLang="en-US" dirty="0">
                <a:latin typeface="+mn-ea"/>
              </a:rPr>
              <a:t>등</a:t>
            </a:r>
            <a:endParaRPr lang="en-US" dirty="0">
              <a:latin typeface="+mn-ea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3D95895-E7EC-40E6-9999-B55DB488421C}"/>
              </a:ext>
            </a:extLst>
          </p:cNvPr>
          <p:cNvSpPr/>
          <p:nvPr/>
        </p:nvSpPr>
        <p:spPr>
          <a:xfrm>
            <a:off x="3939393" y="4021991"/>
            <a:ext cx="3177833" cy="2280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A3211B"/>
              </a:buClr>
              <a:buSzPct val="25000"/>
            </a:pPr>
            <a:r>
              <a:rPr lang="en-US" b="1" dirty="0">
                <a:solidFill>
                  <a:srgbClr val="A3211B"/>
                </a:solidFill>
                <a:latin typeface="+mn-ea"/>
                <a:cs typeface="Calibri"/>
                <a:sym typeface="Calibri"/>
              </a:rPr>
              <a:t>BUSINESS</a:t>
            </a:r>
            <a:endParaRPr lang="en-US" b="1" dirty="0">
              <a:solidFill>
                <a:srgbClr val="A3211B"/>
              </a:solidFill>
              <a:latin typeface="+mn-ea"/>
              <a:cs typeface="Calibri"/>
              <a:sym typeface="Arial"/>
            </a:endParaRPr>
          </a:p>
          <a:p>
            <a:r>
              <a:rPr lang="en-US" dirty="0">
                <a:latin typeface="+mn-ea"/>
              </a:rPr>
              <a:t>Career development</a:t>
            </a:r>
          </a:p>
          <a:p>
            <a:r>
              <a:rPr lang="en-US" dirty="0">
                <a:latin typeface="+mn-ea"/>
              </a:rPr>
              <a:t>E-commerce</a:t>
            </a:r>
          </a:p>
          <a:p>
            <a:r>
              <a:rPr lang="en-US" dirty="0">
                <a:latin typeface="+mn-ea"/>
              </a:rPr>
              <a:t>Finance &amp; accounting</a:t>
            </a:r>
          </a:p>
          <a:p>
            <a:r>
              <a:rPr lang="en-US" dirty="0">
                <a:latin typeface="+mn-ea"/>
              </a:rPr>
              <a:t>Human resources</a:t>
            </a:r>
          </a:p>
          <a:p>
            <a:r>
              <a:rPr lang="en-US" dirty="0">
                <a:latin typeface="+mn-ea"/>
              </a:rPr>
              <a:t>Project &amp; Product Management</a:t>
            </a:r>
            <a:br>
              <a:rPr lang="en-US" dirty="0">
                <a:latin typeface="+mn-ea"/>
              </a:rPr>
            </a:br>
            <a:r>
              <a:rPr lang="en-US" dirty="0">
                <a:latin typeface="+mn-ea"/>
              </a:rPr>
              <a:t>Sales &amp; Marketing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6A6E398-4C8B-4CE1-A110-73C0E0915AF2}"/>
              </a:ext>
            </a:extLst>
          </p:cNvPr>
          <p:cNvSpPr/>
          <p:nvPr/>
        </p:nvSpPr>
        <p:spPr>
          <a:xfrm>
            <a:off x="3939393" y="1905955"/>
            <a:ext cx="274342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A3211B"/>
              </a:buClr>
              <a:buSzPct val="25000"/>
            </a:pPr>
            <a:r>
              <a:rPr lang="en-US" b="1" dirty="0">
                <a:solidFill>
                  <a:srgbClr val="A3211B"/>
                </a:solidFill>
                <a:latin typeface="+mn-ea"/>
                <a:cs typeface="Calibri"/>
                <a:sym typeface="Calibri"/>
              </a:rPr>
              <a:t>IT</a:t>
            </a:r>
            <a:endParaRPr lang="en-US" b="1" dirty="0">
              <a:solidFill>
                <a:srgbClr val="A3211B"/>
              </a:solidFill>
              <a:latin typeface="+mn-ea"/>
              <a:cs typeface="Calibri"/>
              <a:sym typeface="Arial"/>
            </a:endParaRPr>
          </a:p>
          <a:p>
            <a:r>
              <a:rPr lang="en-US" dirty="0">
                <a:latin typeface="+mn-ea"/>
              </a:rPr>
              <a:t>Design</a:t>
            </a:r>
          </a:p>
          <a:p>
            <a:r>
              <a:rPr lang="en-US" dirty="0">
                <a:latin typeface="+mn-ea"/>
              </a:rPr>
              <a:t>Hardware</a:t>
            </a:r>
          </a:p>
          <a:p>
            <a:r>
              <a:rPr lang="en-US" dirty="0">
                <a:latin typeface="+mn-ea"/>
              </a:rPr>
              <a:t>Security</a:t>
            </a:r>
          </a:p>
          <a:p>
            <a:r>
              <a:rPr lang="en-US" dirty="0">
                <a:latin typeface="+mn-ea"/>
              </a:rPr>
              <a:t>Software development</a:t>
            </a:r>
          </a:p>
          <a:p>
            <a:r>
              <a:rPr lang="en-US" dirty="0">
                <a:latin typeface="+mn-ea"/>
              </a:rPr>
              <a:t>System Administration</a:t>
            </a:r>
          </a:p>
          <a:p>
            <a:r>
              <a:rPr lang="en-US" dirty="0">
                <a:latin typeface="+mn-ea"/>
              </a:rPr>
              <a:t>Web &amp; Mobile</a:t>
            </a:r>
          </a:p>
        </p:txBody>
      </p:sp>
      <p:sp>
        <p:nvSpPr>
          <p:cNvPr id="39" name="Shape 231">
            <a:extLst>
              <a:ext uri="{FF2B5EF4-FFF2-40B4-BE49-F238E27FC236}">
                <a16:creationId xmlns:a16="http://schemas.microsoft.com/office/drawing/2014/main" id="{1742849F-C8CF-4BF6-B5E9-29E779F0238E}"/>
              </a:ext>
            </a:extLst>
          </p:cNvPr>
          <p:cNvSpPr/>
          <p:nvPr/>
        </p:nvSpPr>
        <p:spPr>
          <a:xfrm>
            <a:off x="3849834" y="1452738"/>
            <a:ext cx="3172961" cy="680721"/>
          </a:xfrm>
          <a:prstGeom prst="rect">
            <a:avLst/>
          </a:prstGeom>
          <a:noFill/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A3211B"/>
              </a:buClr>
              <a:buSzPct val="25000"/>
            </a:pPr>
            <a:r>
              <a:rPr lang="ko-KR" altLang="en-US" sz="2133" b="1" dirty="0">
                <a:solidFill>
                  <a:srgbClr val="A3211B"/>
                </a:solidFill>
                <a:latin typeface="+mn-ea"/>
                <a:cs typeface="Calibri"/>
                <a:sym typeface="Arial"/>
              </a:rPr>
              <a:t>주제 분야</a:t>
            </a:r>
            <a:endParaRPr lang="en-US" sz="2133" b="1" dirty="0">
              <a:solidFill>
                <a:srgbClr val="A3211B"/>
              </a:solidFill>
              <a:latin typeface="+mn-ea"/>
              <a:cs typeface="Calibri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1642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D51DB-944A-4B97-9B97-B209F2ECA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latin typeface="+mn-ea"/>
                <a:ea typeface="+mn-ea"/>
              </a:rPr>
              <a:t>자기 주도형 학습 플랫폼</a:t>
            </a:r>
            <a:endParaRPr lang="en-US" dirty="0">
              <a:latin typeface="+mn-ea"/>
              <a:ea typeface="+mn-ea"/>
            </a:endParaRPr>
          </a:p>
        </p:txBody>
      </p:sp>
      <p:sp>
        <p:nvSpPr>
          <p:cNvPr id="5" name="Google Shape;360;p59">
            <a:extLst>
              <a:ext uri="{FF2B5EF4-FFF2-40B4-BE49-F238E27FC236}">
                <a16:creationId xmlns:a16="http://schemas.microsoft.com/office/drawing/2014/main" id="{09038271-719C-405E-BF0C-9AF86D8DDAC0}"/>
              </a:ext>
            </a:extLst>
          </p:cNvPr>
          <p:cNvSpPr txBox="1"/>
          <p:nvPr/>
        </p:nvSpPr>
        <p:spPr>
          <a:xfrm>
            <a:off x="5393430" y="1266408"/>
            <a:ext cx="6296574" cy="4783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529162" indent="-342900">
              <a:buClr>
                <a:srgbClr val="D3002D"/>
              </a:buClr>
              <a:buSzPts val="1400"/>
              <a:buFont typeface="Wingdings" panose="05000000000000000000" pitchFamily="2" charset="2"/>
              <a:buChar char="§"/>
            </a:pPr>
            <a:r>
              <a:rPr lang="en-US" altLang="ko-KR" sz="2000" b="1" dirty="0">
                <a:latin typeface="+mn-ea"/>
              </a:rPr>
              <a:t>Learning Path</a:t>
            </a:r>
            <a:r>
              <a:rPr lang="ko-KR" altLang="en-US" sz="2000" b="1" dirty="0">
                <a:latin typeface="+mn-ea"/>
              </a:rPr>
              <a:t>와 </a:t>
            </a:r>
            <a:r>
              <a:rPr lang="en-US" altLang="ko-KR" sz="2000" b="1" dirty="0">
                <a:latin typeface="+mn-ea"/>
              </a:rPr>
              <a:t>Resource Centers:</a:t>
            </a:r>
            <a:r>
              <a:rPr lang="en-US" altLang="ko-KR" sz="2000" dirty="0">
                <a:latin typeface="+mn-ea"/>
              </a:rPr>
              <a:t> </a:t>
            </a:r>
            <a:r>
              <a:rPr lang="ko-KR" altLang="en-US" sz="2000" dirty="0">
                <a:latin typeface="+mn-ea"/>
              </a:rPr>
              <a:t>자기 주도형</a:t>
            </a:r>
            <a:r>
              <a:rPr lang="en-US" altLang="ko-KR" sz="2000" dirty="0">
                <a:latin typeface="+mn-ea"/>
              </a:rPr>
              <a:t>(Self-paced) </a:t>
            </a:r>
            <a:r>
              <a:rPr lang="ko-KR" altLang="en-US" sz="2000" dirty="0">
                <a:latin typeface="+mn-ea"/>
              </a:rPr>
              <a:t>학습 모듈을 통해 지식과 숙련도를 쌓고</a:t>
            </a:r>
            <a:r>
              <a:rPr lang="en-US" altLang="ko-KR" sz="2000" dirty="0">
                <a:latin typeface="+mn-ea"/>
              </a:rPr>
              <a:t>, </a:t>
            </a:r>
            <a:r>
              <a:rPr lang="ko-KR" altLang="en-US" sz="2000" dirty="0">
                <a:latin typeface="+mn-ea"/>
              </a:rPr>
              <a:t>새로운 기술과 자신만의 방식을 개발</a:t>
            </a:r>
          </a:p>
          <a:p>
            <a:pPr marL="529162" indent="-342900">
              <a:buClr>
                <a:srgbClr val="D3002D"/>
              </a:buClr>
              <a:buSzPts val="1400"/>
              <a:buFont typeface="Wingdings" panose="05000000000000000000" pitchFamily="2" charset="2"/>
              <a:buChar char="§"/>
            </a:pPr>
            <a:endParaRPr lang="en-US" altLang="ko-KR" sz="2000" b="1" dirty="0">
              <a:latin typeface="+mn-ea"/>
            </a:endParaRPr>
          </a:p>
          <a:p>
            <a:pPr marL="529162" indent="-342900">
              <a:buClr>
                <a:srgbClr val="D3002D"/>
              </a:buClr>
              <a:buSzPts val="1400"/>
              <a:buFont typeface="Wingdings" panose="05000000000000000000" pitchFamily="2" charset="2"/>
              <a:buChar char="§"/>
            </a:pPr>
            <a:r>
              <a:rPr lang="ko-KR" altLang="en-US" sz="2000" b="1" dirty="0">
                <a:latin typeface="+mn-ea"/>
              </a:rPr>
              <a:t>전자책과 비디오</a:t>
            </a:r>
            <a:r>
              <a:rPr lang="en-US" sz="2000" b="1" dirty="0">
                <a:latin typeface="+mn-ea"/>
              </a:rPr>
              <a:t>: </a:t>
            </a:r>
            <a:r>
              <a:rPr lang="ko-KR" altLang="en-US" sz="2000" dirty="0">
                <a:solidFill>
                  <a:srgbClr val="595959"/>
                </a:solidFill>
                <a:latin typeface="+mn-ea"/>
              </a:rPr>
              <a:t>다양한 유형의 전문 콘텐츠</a:t>
            </a:r>
            <a:endParaRPr lang="en-US" altLang="ko-KR" sz="2000" dirty="0">
              <a:solidFill>
                <a:srgbClr val="595959"/>
              </a:solidFill>
              <a:latin typeface="+mn-ea"/>
            </a:endParaRPr>
          </a:p>
          <a:p>
            <a:pPr marL="529162" indent="-342900">
              <a:buClr>
                <a:srgbClr val="D3002D"/>
              </a:buClr>
              <a:buSzPts val="1400"/>
              <a:buFont typeface="Wingdings" panose="05000000000000000000" pitchFamily="2" charset="2"/>
              <a:buChar char="§"/>
            </a:pPr>
            <a:endParaRPr lang="en-US" altLang="ko-KR" sz="2000" b="1" dirty="0">
              <a:solidFill>
                <a:srgbClr val="595959"/>
              </a:solidFill>
              <a:latin typeface="+mn-ea"/>
            </a:endParaRPr>
          </a:p>
          <a:p>
            <a:pPr marL="529162" indent="-342900">
              <a:buClr>
                <a:srgbClr val="D3002D"/>
              </a:buClr>
              <a:buSzPts val="1400"/>
              <a:buFont typeface="Wingdings" panose="05000000000000000000" pitchFamily="2" charset="2"/>
              <a:buChar char="§"/>
            </a:pPr>
            <a:r>
              <a:rPr lang="ko-KR" altLang="en-US" sz="2000" b="1" dirty="0">
                <a:latin typeface="+mn-ea"/>
              </a:rPr>
              <a:t>실무자 주도</a:t>
            </a:r>
            <a:r>
              <a:rPr lang="en-US" altLang="ko-KR" sz="2000" b="1" dirty="0">
                <a:latin typeface="+mn-ea"/>
              </a:rPr>
              <a:t>(</a:t>
            </a:r>
            <a:r>
              <a:rPr lang="en-US" sz="2000" b="1" dirty="0">
                <a:latin typeface="+mn-ea"/>
              </a:rPr>
              <a:t>Practitioner-led):</a:t>
            </a:r>
            <a:r>
              <a:rPr lang="en-US" sz="2000" b="1" dirty="0">
                <a:solidFill>
                  <a:srgbClr val="595959"/>
                </a:solidFill>
                <a:latin typeface="+mn-ea"/>
              </a:rPr>
              <a:t> </a:t>
            </a:r>
            <a:r>
              <a:rPr lang="ko-KR" altLang="en-US" sz="2000" dirty="0">
                <a:solidFill>
                  <a:srgbClr val="595959"/>
                </a:solidFill>
                <a:latin typeface="+mn-ea"/>
              </a:rPr>
              <a:t>업계 최전선에서 실무를 하고 있는 전문가들의 이야기</a:t>
            </a:r>
            <a:endParaRPr lang="en-US" altLang="ko-KR" sz="2000" dirty="0">
              <a:solidFill>
                <a:srgbClr val="595959"/>
              </a:solidFill>
              <a:latin typeface="+mn-ea"/>
            </a:endParaRPr>
          </a:p>
          <a:p>
            <a:pPr marL="529162" indent="-342900">
              <a:buClr>
                <a:srgbClr val="D3002D"/>
              </a:buClr>
              <a:buSzPts val="1400"/>
              <a:buFont typeface="Wingdings" panose="05000000000000000000" pitchFamily="2" charset="2"/>
              <a:buChar char="§"/>
            </a:pPr>
            <a:endParaRPr lang="en-US" sz="2000" b="1" dirty="0">
              <a:solidFill>
                <a:srgbClr val="595959"/>
              </a:solidFill>
              <a:latin typeface="+mn-ea"/>
            </a:endParaRPr>
          </a:p>
          <a:p>
            <a:pPr marL="529162" indent="-342900">
              <a:buClr>
                <a:srgbClr val="D3002D"/>
              </a:buClr>
              <a:buSzPts val="1400"/>
              <a:buFont typeface="Wingdings" panose="05000000000000000000" pitchFamily="2" charset="2"/>
              <a:buChar char="§"/>
            </a:pPr>
            <a:r>
              <a:rPr lang="en-US" sz="2000" b="1" dirty="0">
                <a:latin typeface="+mn-ea"/>
              </a:rPr>
              <a:t>O’Reilly</a:t>
            </a:r>
            <a:r>
              <a:rPr lang="ko-KR" altLang="en-US" sz="2000" b="1" dirty="0">
                <a:latin typeface="+mn-ea"/>
              </a:rPr>
              <a:t>팀에서 엄선한 콘텐츠</a:t>
            </a:r>
            <a:r>
              <a:rPr lang="en-US" altLang="ko-KR" sz="2000" b="1" dirty="0">
                <a:latin typeface="+mn-ea"/>
              </a:rPr>
              <a:t>(</a:t>
            </a:r>
            <a:r>
              <a:rPr lang="en-US" sz="2000" b="1" dirty="0">
                <a:latin typeface="+mn-ea"/>
              </a:rPr>
              <a:t>Editorially curated):</a:t>
            </a:r>
            <a:r>
              <a:rPr lang="en-US" sz="2000" dirty="0">
                <a:latin typeface="+mn-ea"/>
              </a:rPr>
              <a:t> </a:t>
            </a:r>
            <a:r>
              <a:rPr lang="ko-KR" altLang="en-US" sz="2000" dirty="0">
                <a:solidFill>
                  <a:srgbClr val="595959"/>
                </a:solidFill>
                <a:latin typeface="+mn-ea"/>
              </a:rPr>
              <a:t>신뢰할 수 있는 최고의 콘텐츠</a:t>
            </a:r>
            <a:endParaRPr lang="en-US" altLang="ko-KR" sz="2000" dirty="0">
              <a:solidFill>
                <a:srgbClr val="595959"/>
              </a:solidFill>
              <a:latin typeface="+mn-ea"/>
            </a:endParaRPr>
          </a:p>
          <a:p>
            <a:pPr marL="529162" indent="-342900">
              <a:buClr>
                <a:srgbClr val="D3002D"/>
              </a:buClr>
              <a:buSzPts val="1400"/>
              <a:buFont typeface="Wingdings" panose="05000000000000000000" pitchFamily="2" charset="2"/>
              <a:buChar char="§"/>
            </a:pPr>
            <a:endParaRPr lang="en-US" sz="2000" b="1" dirty="0">
              <a:solidFill>
                <a:srgbClr val="595959"/>
              </a:solidFill>
              <a:latin typeface="+mn-ea"/>
            </a:endParaRPr>
          </a:p>
          <a:p>
            <a:pPr marL="529162" indent="-342900">
              <a:buClr>
                <a:srgbClr val="D3002D"/>
              </a:buClr>
              <a:buSzPts val="1400"/>
              <a:buFont typeface="Wingdings" panose="05000000000000000000" pitchFamily="2" charset="2"/>
              <a:buChar char="§"/>
            </a:pPr>
            <a:r>
              <a:rPr lang="ko-KR" altLang="en-US" sz="2000" b="1" dirty="0">
                <a:latin typeface="+mn-ea"/>
              </a:rPr>
              <a:t>최신 자료</a:t>
            </a:r>
            <a:r>
              <a:rPr lang="en-US" altLang="ko-KR" sz="2000" b="1" dirty="0">
                <a:latin typeface="+mn-ea"/>
              </a:rPr>
              <a:t>(</a:t>
            </a:r>
            <a:r>
              <a:rPr lang="en-US" sz="2000" b="1" dirty="0">
                <a:latin typeface="+mn-ea"/>
              </a:rPr>
              <a:t>Early releases):</a:t>
            </a:r>
            <a:r>
              <a:rPr lang="en-US" sz="2000" b="1" dirty="0">
                <a:solidFill>
                  <a:srgbClr val="595959"/>
                </a:solidFill>
                <a:latin typeface="+mn-ea"/>
              </a:rPr>
              <a:t> </a:t>
            </a:r>
            <a:r>
              <a:rPr lang="ko-KR" altLang="en-US" sz="2000" dirty="0">
                <a:solidFill>
                  <a:srgbClr val="595959"/>
                </a:solidFill>
                <a:latin typeface="+mn-ea"/>
              </a:rPr>
              <a:t>다른 곳에서는 제공되지 않는 출판 예정 콘텐츠 제공</a:t>
            </a:r>
            <a:endParaRPr sz="2000" dirty="0">
              <a:solidFill>
                <a:srgbClr val="595959"/>
              </a:solidFill>
              <a:latin typeface="+mn-ea"/>
            </a:endParaRPr>
          </a:p>
        </p:txBody>
      </p:sp>
      <p:pic>
        <p:nvPicPr>
          <p:cNvPr id="6" name="Google Shape;361;p59">
            <a:extLst>
              <a:ext uri="{FF2B5EF4-FFF2-40B4-BE49-F238E27FC236}">
                <a16:creationId xmlns:a16="http://schemas.microsoft.com/office/drawing/2014/main" id="{C658B4FB-5AC1-415A-BF8F-B48D77627CF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058" y="1470599"/>
            <a:ext cx="4279776" cy="43752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8421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25A01BB-9887-4DB5-996E-F8EF047C8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1522"/>
            <a:ext cx="11049000" cy="1234015"/>
          </a:xfrm>
        </p:spPr>
        <p:txBody>
          <a:bodyPr>
            <a:normAutofit/>
          </a:bodyPr>
          <a:lstStyle/>
          <a:p>
            <a:pPr>
              <a:spcBef>
                <a:spcPts val="800"/>
              </a:spcBef>
            </a:pPr>
            <a:r>
              <a:rPr lang="en-US" dirty="0">
                <a:latin typeface="+mn-ea"/>
                <a:ea typeface="+mn-ea"/>
                <a:sym typeface="Calibri"/>
              </a:rPr>
              <a:t>O´Reilly </a:t>
            </a:r>
            <a:r>
              <a:rPr lang="ko-KR" altLang="en-US" dirty="0">
                <a:latin typeface="+mn-ea"/>
                <a:ea typeface="+mn-ea"/>
                <a:sym typeface="Calibri"/>
              </a:rPr>
              <a:t>자료 유형</a:t>
            </a:r>
            <a:br>
              <a:rPr lang="en-US" sz="4800" dirty="0">
                <a:latin typeface="+mn-ea"/>
                <a:ea typeface="+mn-ea"/>
                <a:sym typeface="Calibri"/>
              </a:rPr>
            </a:br>
            <a:r>
              <a:rPr lang="ko-KR" altLang="en-US" sz="2933" i="1" dirty="0">
                <a:solidFill>
                  <a:srgbClr val="000000"/>
                </a:solidFill>
                <a:latin typeface="+mn-ea"/>
                <a:ea typeface="+mn-ea"/>
                <a:cs typeface="Calibri"/>
                <a:sym typeface="Calibri"/>
              </a:rPr>
              <a:t>초급에서 고급까지 </a:t>
            </a:r>
            <a:r>
              <a:rPr lang="en-US" altLang="ko-KR" sz="2933" i="1" dirty="0">
                <a:solidFill>
                  <a:srgbClr val="000000"/>
                </a:solidFill>
                <a:latin typeface="+mn-ea"/>
                <a:ea typeface="+mn-ea"/>
                <a:cs typeface="Calibri"/>
                <a:sym typeface="Calibri"/>
              </a:rPr>
              <a:t>– </a:t>
            </a:r>
            <a:r>
              <a:rPr lang="ko-KR" altLang="en-US" sz="2933" i="1" dirty="0">
                <a:solidFill>
                  <a:srgbClr val="000000"/>
                </a:solidFill>
                <a:latin typeface="+mn-ea"/>
                <a:ea typeface="+mn-ea"/>
                <a:cs typeface="Calibri"/>
                <a:sym typeface="Calibri"/>
              </a:rPr>
              <a:t>다양한 수준의 학습 콘텐츠</a:t>
            </a:r>
            <a:endParaRPr lang="en-US" dirty="0">
              <a:latin typeface="+mn-ea"/>
              <a:ea typeface="+mn-ea"/>
            </a:endParaRPr>
          </a:p>
        </p:txBody>
      </p:sp>
      <p:pic>
        <p:nvPicPr>
          <p:cNvPr id="11" name="Shape 188" descr="Screenshot 2017-08-01 11.11.30.png">
            <a:extLst>
              <a:ext uri="{FF2B5EF4-FFF2-40B4-BE49-F238E27FC236}">
                <a16:creationId xmlns:a16="http://schemas.microsoft.com/office/drawing/2014/main" id="{E17E8BF7-F66C-498E-B88B-877DAD6EB63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24555" y="2147457"/>
            <a:ext cx="2370664" cy="128154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189">
            <a:extLst>
              <a:ext uri="{FF2B5EF4-FFF2-40B4-BE49-F238E27FC236}">
                <a16:creationId xmlns:a16="http://schemas.microsoft.com/office/drawing/2014/main" id="{8C62F9D2-EFEA-4BE1-8551-6D283D82ABC7}"/>
              </a:ext>
            </a:extLst>
          </p:cNvPr>
          <p:cNvSpPr txBox="1"/>
          <p:nvPr/>
        </p:nvSpPr>
        <p:spPr>
          <a:xfrm>
            <a:off x="4527597" y="1701802"/>
            <a:ext cx="1670004" cy="410369"/>
          </a:xfrm>
          <a:prstGeom prst="rect">
            <a:avLst/>
          </a:prstGeom>
          <a:noFill/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US" sz="2133" dirty="0">
                <a:solidFill>
                  <a:srgbClr val="000000"/>
                </a:solidFill>
                <a:latin typeface="Calibri"/>
                <a:ea typeface="Arial"/>
                <a:cs typeface="Calibri"/>
                <a:sym typeface="Arial"/>
              </a:rPr>
              <a:t>Case Studies</a:t>
            </a:r>
          </a:p>
        </p:txBody>
      </p:sp>
      <p:pic>
        <p:nvPicPr>
          <p:cNvPr id="13" name="Shape 190" descr="Screenshot 2017-08-01 16.54.22.png">
            <a:extLst>
              <a:ext uri="{FF2B5EF4-FFF2-40B4-BE49-F238E27FC236}">
                <a16:creationId xmlns:a16="http://schemas.microsoft.com/office/drawing/2014/main" id="{D85D20D8-8CB2-4E37-A08B-B69AF576C3A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24555" y="4224727"/>
            <a:ext cx="2954571" cy="152130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191">
            <a:extLst>
              <a:ext uri="{FF2B5EF4-FFF2-40B4-BE49-F238E27FC236}">
                <a16:creationId xmlns:a16="http://schemas.microsoft.com/office/drawing/2014/main" id="{EDE3C9A8-6EA2-48B5-8C5E-3BE1136B26C9}"/>
              </a:ext>
            </a:extLst>
          </p:cNvPr>
          <p:cNvSpPr txBox="1"/>
          <p:nvPr/>
        </p:nvSpPr>
        <p:spPr>
          <a:xfrm>
            <a:off x="4544248" y="3729802"/>
            <a:ext cx="1856553" cy="410369"/>
          </a:xfrm>
          <a:prstGeom prst="rect">
            <a:avLst/>
          </a:prstGeom>
          <a:noFill/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US" sz="2133" dirty="0">
                <a:solidFill>
                  <a:srgbClr val="000000"/>
                </a:solidFill>
                <a:latin typeface="Calibri"/>
                <a:ea typeface="Arial"/>
                <a:cs typeface="Calibri"/>
                <a:sym typeface="Arial"/>
              </a:rPr>
              <a:t>Learning Paths</a:t>
            </a:r>
          </a:p>
        </p:txBody>
      </p:sp>
      <p:cxnSp>
        <p:nvCxnSpPr>
          <p:cNvPr id="21" name="Shape 199">
            <a:extLst>
              <a:ext uri="{FF2B5EF4-FFF2-40B4-BE49-F238E27FC236}">
                <a16:creationId xmlns:a16="http://schemas.microsoft.com/office/drawing/2014/main" id="{D88546D9-3BF2-4A1C-B2F8-D3D0490F5BCB}"/>
              </a:ext>
            </a:extLst>
          </p:cNvPr>
          <p:cNvCxnSpPr/>
          <p:nvPr/>
        </p:nvCxnSpPr>
        <p:spPr>
          <a:xfrm>
            <a:off x="7823200" y="1803400"/>
            <a:ext cx="0" cy="3860800"/>
          </a:xfrm>
          <a:prstGeom prst="straightConnector1">
            <a:avLst/>
          </a:prstGeom>
          <a:noFill/>
          <a:ln w="6350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2" name="Shape 199">
            <a:extLst>
              <a:ext uri="{FF2B5EF4-FFF2-40B4-BE49-F238E27FC236}">
                <a16:creationId xmlns:a16="http://schemas.microsoft.com/office/drawing/2014/main" id="{A2C87766-C0AF-46D6-B44C-C1717DF9EABC}"/>
              </a:ext>
            </a:extLst>
          </p:cNvPr>
          <p:cNvCxnSpPr/>
          <p:nvPr/>
        </p:nvCxnSpPr>
        <p:spPr>
          <a:xfrm>
            <a:off x="4165600" y="1803400"/>
            <a:ext cx="0" cy="3860800"/>
          </a:xfrm>
          <a:prstGeom prst="straightConnector1">
            <a:avLst/>
          </a:prstGeom>
          <a:noFill/>
          <a:ln w="6350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4" name="Shape 184">
            <a:extLst>
              <a:ext uri="{FF2B5EF4-FFF2-40B4-BE49-F238E27FC236}">
                <a16:creationId xmlns:a16="http://schemas.microsoft.com/office/drawing/2014/main" id="{B3F1F79E-55D6-423F-A94E-9E32FBF31554}"/>
              </a:ext>
            </a:extLst>
          </p:cNvPr>
          <p:cNvSpPr txBox="1"/>
          <p:nvPr/>
        </p:nvSpPr>
        <p:spPr>
          <a:xfrm>
            <a:off x="8157899" y="1701802"/>
            <a:ext cx="2047014" cy="410369"/>
          </a:xfrm>
          <a:prstGeom prst="rect">
            <a:avLst/>
          </a:prstGeom>
          <a:noFill/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sv-SE" sz="2133" dirty="0">
                <a:solidFill>
                  <a:srgbClr val="000000"/>
                </a:solidFill>
                <a:latin typeface="Calibri"/>
                <a:ea typeface="Arial"/>
                <a:cs typeface="Calibri"/>
                <a:sym typeface="Arial"/>
              </a:rPr>
              <a:t>E</a:t>
            </a:r>
            <a:r>
              <a:rPr lang="en-US" sz="2133" dirty="0" err="1">
                <a:solidFill>
                  <a:srgbClr val="000000"/>
                </a:solidFill>
                <a:latin typeface="Calibri"/>
                <a:ea typeface="Arial"/>
                <a:cs typeface="Calibri"/>
                <a:sym typeface="Arial"/>
              </a:rPr>
              <a:t>xpert</a:t>
            </a:r>
            <a:r>
              <a:rPr lang="en-US" sz="2133" dirty="0">
                <a:solidFill>
                  <a:srgbClr val="000000"/>
                </a:solidFill>
                <a:latin typeface="Calibri"/>
                <a:ea typeface="Arial"/>
                <a:cs typeface="Calibri"/>
                <a:sym typeface="Arial"/>
              </a:rPr>
              <a:t> Playlists</a:t>
            </a:r>
          </a:p>
        </p:txBody>
      </p:sp>
      <p:sp>
        <p:nvSpPr>
          <p:cNvPr id="25" name="Shape 185">
            <a:extLst>
              <a:ext uri="{FF2B5EF4-FFF2-40B4-BE49-F238E27FC236}">
                <a16:creationId xmlns:a16="http://schemas.microsoft.com/office/drawing/2014/main" id="{011CB8C1-A4B1-40C1-9E61-7171DCCF3A6E}"/>
              </a:ext>
            </a:extLst>
          </p:cNvPr>
          <p:cNvSpPr/>
          <p:nvPr/>
        </p:nvSpPr>
        <p:spPr>
          <a:xfrm>
            <a:off x="8217315" y="3729802"/>
            <a:ext cx="2428530" cy="386431"/>
          </a:xfrm>
          <a:prstGeom prst="rect">
            <a:avLst/>
          </a:prstGeom>
          <a:noFill/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accent1"/>
              </a:buClr>
              <a:buSzPct val="25000"/>
            </a:pPr>
            <a:r>
              <a:rPr lang="en-US" sz="21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Resource Centers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9FB8004-638B-453E-B65C-322F769196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4112"/>
          <a:stretch/>
        </p:blipFill>
        <p:spPr>
          <a:xfrm>
            <a:off x="8221725" y="2100592"/>
            <a:ext cx="3000377" cy="156456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87DB5AD-42C5-4041-A6EE-18EF132B12E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0175"/>
          <a:stretch/>
        </p:blipFill>
        <p:spPr>
          <a:xfrm>
            <a:off x="8281059" y="4123512"/>
            <a:ext cx="2941043" cy="1743890"/>
          </a:xfrm>
          <a:prstGeom prst="rect">
            <a:avLst/>
          </a:prstGeom>
        </p:spPr>
      </p:pic>
      <p:pic>
        <p:nvPicPr>
          <p:cNvPr id="28" name="Shape 183" descr="Screenshot 2017-08-01 11.27.21.png">
            <a:extLst>
              <a:ext uri="{FF2B5EF4-FFF2-40B4-BE49-F238E27FC236}">
                <a16:creationId xmlns:a16="http://schemas.microsoft.com/office/drawing/2014/main" id="{72463A60-A1E8-4814-88E5-629C62B20EC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14400" y="2147458"/>
            <a:ext cx="2919539" cy="111342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Shape 184">
            <a:extLst>
              <a:ext uri="{FF2B5EF4-FFF2-40B4-BE49-F238E27FC236}">
                <a16:creationId xmlns:a16="http://schemas.microsoft.com/office/drawing/2014/main" id="{502D9CB4-AFE2-41F3-87C7-F52997221547}"/>
              </a:ext>
            </a:extLst>
          </p:cNvPr>
          <p:cNvSpPr txBox="1"/>
          <p:nvPr/>
        </p:nvSpPr>
        <p:spPr>
          <a:xfrm>
            <a:off x="917266" y="1701802"/>
            <a:ext cx="911535" cy="410369"/>
          </a:xfrm>
          <a:prstGeom prst="rect">
            <a:avLst/>
          </a:prstGeom>
          <a:noFill/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US" sz="2133" dirty="0">
                <a:solidFill>
                  <a:srgbClr val="000000"/>
                </a:solidFill>
                <a:latin typeface="Calibri"/>
                <a:ea typeface="Arial"/>
                <a:cs typeface="Calibri"/>
                <a:sym typeface="Arial"/>
              </a:rPr>
              <a:t>Books</a:t>
            </a:r>
          </a:p>
        </p:txBody>
      </p:sp>
      <p:sp>
        <p:nvSpPr>
          <p:cNvPr id="30" name="Shape 185">
            <a:extLst>
              <a:ext uri="{FF2B5EF4-FFF2-40B4-BE49-F238E27FC236}">
                <a16:creationId xmlns:a16="http://schemas.microsoft.com/office/drawing/2014/main" id="{EC79FE36-E6F5-4AE9-8A39-219DD62E10D2}"/>
              </a:ext>
            </a:extLst>
          </p:cNvPr>
          <p:cNvSpPr/>
          <p:nvPr/>
        </p:nvSpPr>
        <p:spPr>
          <a:xfrm>
            <a:off x="914400" y="3729802"/>
            <a:ext cx="1261240" cy="386431"/>
          </a:xfrm>
          <a:prstGeom prst="rect">
            <a:avLst/>
          </a:prstGeom>
          <a:noFill/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accent1"/>
              </a:buClr>
              <a:buSzPct val="25000"/>
            </a:pPr>
            <a:r>
              <a:rPr lang="en-US" sz="21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Videos</a:t>
            </a:r>
          </a:p>
        </p:txBody>
      </p:sp>
      <p:pic>
        <p:nvPicPr>
          <p:cNvPr id="31" name="Shape 186" descr="Screenshot 2017-08-01 11.49.33.png">
            <a:extLst>
              <a:ext uri="{FF2B5EF4-FFF2-40B4-BE49-F238E27FC236}">
                <a16:creationId xmlns:a16="http://schemas.microsoft.com/office/drawing/2014/main" id="{E3D7E0D9-C167-4A09-8F18-55EB84BBBE85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66421" y="4224726"/>
            <a:ext cx="2932424" cy="164267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6456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25A01BB-9887-4DB5-996E-F8EF047C8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1523"/>
            <a:ext cx="11049000" cy="758644"/>
          </a:xfrm>
        </p:spPr>
        <p:txBody>
          <a:bodyPr>
            <a:normAutofit/>
          </a:bodyPr>
          <a:lstStyle/>
          <a:p>
            <a:pPr>
              <a:spcBef>
                <a:spcPts val="800"/>
              </a:spcBef>
            </a:pPr>
            <a:r>
              <a:rPr lang="en-US" dirty="0">
                <a:latin typeface="+mn-ea"/>
                <a:ea typeface="+mn-ea"/>
                <a:sym typeface="Calibri"/>
              </a:rPr>
              <a:t>O´Reilly </a:t>
            </a:r>
            <a:r>
              <a:rPr lang="ko-KR" altLang="en-US" dirty="0">
                <a:latin typeface="+mn-ea"/>
                <a:ea typeface="+mn-ea"/>
                <a:sym typeface="Calibri"/>
              </a:rPr>
              <a:t>자료 유형 </a:t>
            </a:r>
            <a:r>
              <a:rPr lang="en-US" altLang="ko-KR" dirty="0">
                <a:latin typeface="+mn-ea"/>
                <a:ea typeface="+mn-ea"/>
                <a:sym typeface="Calibri"/>
              </a:rPr>
              <a:t>– </a:t>
            </a:r>
            <a:r>
              <a:rPr lang="ko-KR" altLang="en-US" dirty="0">
                <a:latin typeface="+mn-ea"/>
                <a:ea typeface="+mn-ea"/>
                <a:sym typeface="Calibri"/>
              </a:rPr>
              <a:t>전자책</a:t>
            </a:r>
            <a:r>
              <a:rPr lang="en-US" altLang="ko-KR" dirty="0">
                <a:latin typeface="+mn-ea"/>
                <a:ea typeface="+mn-ea"/>
                <a:sym typeface="Calibri"/>
              </a:rPr>
              <a:t>(Books)</a:t>
            </a:r>
            <a:endParaRPr lang="en-US" dirty="0">
              <a:latin typeface="+mn-ea"/>
              <a:ea typeface="+mn-ea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8F8DB104-C79E-4A1D-A408-42A40A8F28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540" y="977465"/>
            <a:ext cx="8432705" cy="46192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F90D0885-D666-44E4-9197-4E2CE25666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1930" y="3125567"/>
            <a:ext cx="8738529" cy="3450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 21">
            <a:extLst>
              <a:ext uri="{FF2B5EF4-FFF2-40B4-BE49-F238E27FC236}">
                <a16:creationId xmlns:a16="http://schemas.microsoft.com/office/drawing/2014/main" id="{DF398766-0C8F-4DAA-B25F-104C15536678}"/>
              </a:ext>
            </a:extLst>
          </p:cNvPr>
          <p:cNvSpPr/>
          <p:nvPr/>
        </p:nvSpPr>
        <p:spPr>
          <a:xfrm>
            <a:off x="6702098" y="1669203"/>
            <a:ext cx="1779750" cy="457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21">
            <a:extLst>
              <a:ext uri="{FF2B5EF4-FFF2-40B4-BE49-F238E27FC236}">
                <a16:creationId xmlns:a16="http://schemas.microsoft.com/office/drawing/2014/main" id="{6858B36D-7843-4E24-8724-3C915693B583}"/>
              </a:ext>
            </a:extLst>
          </p:cNvPr>
          <p:cNvSpPr/>
          <p:nvPr/>
        </p:nvSpPr>
        <p:spPr>
          <a:xfrm>
            <a:off x="1834472" y="2228881"/>
            <a:ext cx="1271336" cy="10503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1">
            <a:extLst>
              <a:ext uri="{FF2B5EF4-FFF2-40B4-BE49-F238E27FC236}">
                <a16:creationId xmlns:a16="http://schemas.microsoft.com/office/drawing/2014/main" id="{F600648B-03F2-4652-A3E1-9A1A81727357}"/>
              </a:ext>
            </a:extLst>
          </p:cNvPr>
          <p:cNvSpPr/>
          <p:nvPr/>
        </p:nvSpPr>
        <p:spPr>
          <a:xfrm>
            <a:off x="788689" y="3602422"/>
            <a:ext cx="1450013" cy="3389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1">
            <a:extLst>
              <a:ext uri="{FF2B5EF4-FFF2-40B4-BE49-F238E27FC236}">
                <a16:creationId xmlns:a16="http://schemas.microsoft.com/office/drawing/2014/main" id="{EC2E4925-ABB6-46C1-8940-8B136B5B3371}"/>
              </a:ext>
            </a:extLst>
          </p:cNvPr>
          <p:cNvSpPr/>
          <p:nvPr/>
        </p:nvSpPr>
        <p:spPr>
          <a:xfrm>
            <a:off x="6411725" y="3132134"/>
            <a:ext cx="2809669" cy="4702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1">
            <a:extLst>
              <a:ext uri="{FF2B5EF4-FFF2-40B4-BE49-F238E27FC236}">
                <a16:creationId xmlns:a16="http://schemas.microsoft.com/office/drawing/2014/main" id="{702504F4-455B-4C3F-AC64-6BFE8B97D121}"/>
              </a:ext>
            </a:extLst>
          </p:cNvPr>
          <p:cNvSpPr/>
          <p:nvPr/>
        </p:nvSpPr>
        <p:spPr>
          <a:xfrm>
            <a:off x="6685309" y="5188797"/>
            <a:ext cx="2206444" cy="4145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1">
            <a:extLst>
              <a:ext uri="{FF2B5EF4-FFF2-40B4-BE49-F238E27FC236}">
                <a16:creationId xmlns:a16="http://schemas.microsoft.com/office/drawing/2014/main" id="{52259B8A-E5C2-48C3-A588-C4E788BB20FE}"/>
              </a:ext>
            </a:extLst>
          </p:cNvPr>
          <p:cNvSpPr/>
          <p:nvPr/>
        </p:nvSpPr>
        <p:spPr>
          <a:xfrm rot="5400000">
            <a:off x="10701684" y="4327985"/>
            <a:ext cx="1856392" cy="68115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2028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25A01BB-9887-4DB5-996E-F8EF047C8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1523"/>
            <a:ext cx="11049000" cy="758644"/>
          </a:xfrm>
        </p:spPr>
        <p:txBody>
          <a:bodyPr>
            <a:normAutofit/>
          </a:bodyPr>
          <a:lstStyle/>
          <a:p>
            <a:pPr>
              <a:spcBef>
                <a:spcPts val="800"/>
              </a:spcBef>
            </a:pPr>
            <a:r>
              <a:rPr lang="en-US" dirty="0">
                <a:latin typeface="+mn-ea"/>
                <a:ea typeface="+mn-ea"/>
                <a:sym typeface="Calibri"/>
              </a:rPr>
              <a:t>O´Reilly </a:t>
            </a:r>
            <a:r>
              <a:rPr lang="ko-KR" altLang="en-US" dirty="0">
                <a:latin typeface="+mn-ea"/>
                <a:ea typeface="+mn-ea"/>
                <a:sym typeface="Calibri"/>
              </a:rPr>
              <a:t>자료 유형 </a:t>
            </a:r>
            <a:r>
              <a:rPr lang="en-US" altLang="ko-KR" dirty="0">
                <a:latin typeface="+mn-ea"/>
                <a:ea typeface="+mn-ea"/>
                <a:sym typeface="Calibri"/>
              </a:rPr>
              <a:t>– </a:t>
            </a:r>
            <a:r>
              <a:rPr lang="ko-KR" altLang="en-US" dirty="0">
                <a:latin typeface="+mn-ea"/>
                <a:ea typeface="+mn-ea"/>
                <a:sym typeface="Calibri"/>
              </a:rPr>
              <a:t>비디오</a:t>
            </a:r>
            <a:r>
              <a:rPr lang="en-US" altLang="ko-KR" dirty="0">
                <a:latin typeface="+mn-ea"/>
                <a:ea typeface="+mn-ea"/>
                <a:sym typeface="Calibri"/>
              </a:rPr>
              <a:t>(Videos)</a:t>
            </a:r>
            <a:endParaRPr lang="en-US" dirty="0">
              <a:latin typeface="+mn-ea"/>
              <a:ea typeface="+mn-ea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E04EC8EA-FADB-4888-A98F-879A2D115347}"/>
              </a:ext>
            </a:extLst>
          </p:cNvPr>
          <p:cNvGrpSpPr/>
          <p:nvPr/>
        </p:nvGrpSpPr>
        <p:grpSpPr>
          <a:xfrm>
            <a:off x="198620" y="967644"/>
            <a:ext cx="5931940" cy="3588316"/>
            <a:chOff x="-1128713" y="1300309"/>
            <a:chExt cx="5796454" cy="3506358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2BE60959-1A9C-42EE-B0D0-FE7CEDCD88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3306" t="15565" r="47179"/>
            <a:stretch/>
          </p:blipFill>
          <p:spPr>
            <a:xfrm>
              <a:off x="-1128713" y="1300309"/>
              <a:ext cx="3398947" cy="350635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BE6643CF-A3C8-4CE8-B812-08A48770C7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72127" t="15565"/>
            <a:stretch/>
          </p:blipFill>
          <p:spPr>
            <a:xfrm>
              <a:off x="2270234" y="1300309"/>
              <a:ext cx="2397507" cy="350635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그림 5">
            <a:extLst>
              <a:ext uri="{FF2B5EF4-FFF2-40B4-BE49-F238E27FC236}">
                <a16:creationId xmlns:a16="http://schemas.microsoft.com/office/drawing/2014/main" id="{87783FA6-5309-43BC-BD17-DF633EE2FAA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3734"/>
          <a:stretch/>
        </p:blipFill>
        <p:spPr>
          <a:xfrm>
            <a:off x="4770385" y="2264704"/>
            <a:ext cx="7257555" cy="44217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21">
            <a:extLst>
              <a:ext uri="{FF2B5EF4-FFF2-40B4-BE49-F238E27FC236}">
                <a16:creationId xmlns:a16="http://schemas.microsoft.com/office/drawing/2014/main" id="{CC19D91B-274F-4A23-80F3-145BF1085B05}"/>
              </a:ext>
            </a:extLst>
          </p:cNvPr>
          <p:cNvSpPr/>
          <p:nvPr/>
        </p:nvSpPr>
        <p:spPr>
          <a:xfrm>
            <a:off x="164682" y="3811380"/>
            <a:ext cx="1809035" cy="5300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21">
            <a:extLst>
              <a:ext uri="{FF2B5EF4-FFF2-40B4-BE49-F238E27FC236}">
                <a16:creationId xmlns:a16="http://schemas.microsoft.com/office/drawing/2014/main" id="{B26FA66A-E531-44CA-B843-AC6B3032976F}"/>
              </a:ext>
            </a:extLst>
          </p:cNvPr>
          <p:cNvSpPr/>
          <p:nvPr/>
        </p:nvSpPr>
        <p:spPr>
          <a:xfrm>
            <a:off x="3916193" y="1030708"/>
            <a:ext cx="888752" cy="5300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21">
            <a:extLst>
              <a:ext uri="{FF2B5EF4-FFF2-40B4-BE49-F238E27FC236}">
                <a16:creationId xmlns:a16="http://schemas.microsoft.com/office/drawing/2014/main" id="{6BAF233C-A1DA-47FF-AE22-260C1DA455E2}"/>
              </a:ext>
            </a:extLst>
          </p:cNvPr>
          <p:cNvSpPr/>
          <p:nvPr/>
        </p:nvSpPr>
        <p:spPr>
          <a:xfrm>
            <a:off x="1937817" y="1772096"/>
            <a:ext cx="1612452" cy="13494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21">
            <a:extLst>
              <a:ext uri="{FF2B5EF4-FFF2-40B4-BE49-F238E27FC236}">
                <a16:creationId xmlns:a16="http://schemas.microsoft.com/office/drawing/2014/main" id="{47C7A128-088A-4077-976B-598F7115651E}"/>
              </a:ext>
            </a:extLst>
          </p:cNvPr>
          <p:cNvSpPr/>
          <p:nvPr/>
        </p:nvSpPr>
        <p:spPr>
          <a:xfrm>
            <a:off x="8119240" y="5415831"/>
            <a:ext cx="961697" cy="32281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1">
            <a:extLst>
              <a:ext uri="{FF2B5EF4-FFF2-40B4-BE49-F238E27FC236}">
                <a16:creationId xmlns:a16="http://schemas.microsoft.com/office/drawing/2014/main" id="{093E8F7F-9131-4927-A538-5B1C936916AC}"/>
              </a:ext>
            </a:extLst>
          </p:cNvPr>
          <p:cNvSpPr/>
          <p:nvPr/>
        </p:nvSpPr>
        <p:spPr>
          <a:xfrm>
            <a:off x="5134304" y="5927833"/>
            <a:ext cx="2243958" cy="4729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5142342-4E43-4939-B1F2-866FB60B1D94}"/>
              </a:ext>
            </a:extLst>
          </p:cNvPr>
          <p:cNvSpPr/>
          <p:nvPr/>
        </p:nvSpPr>
        <p:spPr>
          <a:xfrm>
            <a:off x="9595942" y="4638066"/>
            <a:ext cx="2243961" cy="64338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1221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25A01BB-9887-4DB5-996E-F8EF047C8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1523"/>
            <a:ext cx="11049000" cy="758644"/>
          </a:xfrm>
        </p:spPr>
        <p:txBody>
          <a:bodyPr>
            <a:normAutofit/>
          </a:bodyPr>
          <a:lstStyle/>
          <a:p>
            <a:pPr>
              <a:spcBef>
                <a:spcPts val="800"/>
              </a:spcBef>
            </a:pPr>
            <a:r>
              <a:rPr lang="en-US" dirty="0">
                <a:latin typeface="+mn-ea"/>
                <a:ea typeface="+mn-ea"/>
                <a:sym typeface="Calibri"/>
              </a:rPr>
              <a:t>O´Reilly </a:t>
            </a:r>
            <a:r>
              <a:rPr lang="ko-KR" altLang="en-US" dirty="0">
                <a:latin typeface="+mn-ea"/>
                <a:ea typeface="+mn-ea"/>
                <a:sym typeface="Calibri"/>
              </a:rPr>
              <a:t>자료 유형 </a:t>
            </a:r>
            <a:r>
              <a:rPr lang="en-US" altLang="ko-KR" dirty="0">
                <a:latin typeface="+mn-ea"/>
                <a:ea typeface="+mn-ea"/>
                <a:sym typeface="Calibri"/>
              </a:rPr>
              <a:t>– Case Studies</a:t>
            </a:r>
            <a:endParaRPr lang="en-US" dirty="0">
              <a:latin typeface="+mn-ea"/>
              <a:ea typeface="+mn-ea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0C016DA-800D-425E-90B1-60EA0F1213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063" y="930167"/>
            <a:ext cx="7660399" cy="38977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9C6B8D13-5C76-45A2-B19C-69956DD575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4604" y="2044308"/>
            <a:ext cx="7003503" cy="46717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21">
            <a:extLst>
              <a:ext uri="{FF2B5EF4-FFF2-40B4-BE49-F238E27FC236}">
                <a16:creationId xmlns:a16="http://schemas.microsoft.com/office/drawing/2014/main" id="{C6CB98A4-E60C-4683-8F20-B47615CCD6C4}"/>
              </a:ext>
            </a:extLst>
          </p:cNvPr>
          <p:cNvSpPr/>
          <p:nvPr/>
        </p:nvSpPr>
        <p:spPr>
          <a:xfrm>
            <a:off x="101619" y="1418894"/>
            <a:ext cx="1191154" cy="3923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7496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226f688b-3abb-40a7-a628-e22e82daf9e5">Final Version</Status>
    <Seq xmlns="226f688b-3abb-40a7-a628-e22e82daf9e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F5307B948C904192ECB5497D8C5438" ma:contentTypeVersion="10" ma:contentTypeDescription="Create a new document." ma:contentTypeScope="" ma:versionID="81f13e246018742a926ea7e9d0fc3d6a">
  <xsd:schema xmlns:xsd="http://www.w3.org/2001/XMLSchema" xmlns:xs="http://www.w3.org/2001/XMLSchema" xmlns:p="http://schemas.microsoft.com/office/2006/metadata/properties" xmlns:ns1="226f688b-3abb-40a7-a628-e22e82daf9e5" xmlns:ns3="4f964b53-cc1b-4d92-99fd-493b914cac49" targetNamespace="http://schemas.microsoft.com/office/2006/metadata/properties" ma:root="true" ma:fieldsID="6b0a464dda0d238e1f8546051e5b77e3" ns1:_="" ns3:_="">
    <xsd:import namespace="226f688b-3abb-40a7-a628-e22e82daf9e5"/>
    <xsd:import namespace="4f964b53-cc1b-4d92-99fd-493b914cac49"/>
    <xsd:element name="properties">
      <xsd:complexType>
        <xsd:sequence>
          <xsd:element name="documentManagement">
            <xsd:complexType>
              <xsd:all>
                <xsd:element ref="ns1:Seq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DateTaken" minOccurs="0"/>
                <xsd:element ref="ns3:SharedWithUsers" minOccurs="0"/>
                <xsd:element ref="ns3:SharedWithDetails" minOccurs="0"/>
                <xsd:element ref="ns1:MediaServiceAutoKeyPoints" minOccurs="0"/>
                <xsd:element ref="ns1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6f688b-3abb-40a7-a628-e22e82daf9e5" elementFormDefault="qualified">
    <xsd:import namespace="http://schemas.microsoft.com/office/2006/documentManagement/types"/>
    <xsd:import namespace="http://schemas.microsoft.com/office/infopath/2007/PartnerControls"/>
    <xsd:element name="Seq" ma:index="0" nillable="true" ma:displayName="Seq" ma:decimals="1" ma:internalName="Seq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Training Outline"/>
          <xsd:enumeration value="SME Outline Approving"/>
          <xsd:enumeration value="Material in Draft"/>
          <xsd:enumeration value="SME Draft Reviewing"/>
          <xsd:enumeration value="Draft Revising"/>
          <xsd:enumeration value="SME Approved"/>
          <xsd:enumeration value="In Development"/>
          <xsd:enumeration value="Peer Review"/>
          <xsd:enumeration value="Final Polishing"/>
          <xsd:enumeration value="Pending Governance QA"/>
          <xsd:enumeration value="Final Version"/>
          <xsd:enumeration value="Posting to LG"/>
          <xsd:enumeration value="Live on LG"/>
          <xsd:enumeration value="Under Review"/>
          <xsd:enumeration value="Updating"/>
          <xsd:enumeration value="Archiv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964b53-cc1b-4d92-99fd-493b914cac49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E9DC158-ECB8-4D9E-B70F-1EE14FCF574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AA0BAF4-7343-4AEE-A316-82E56BAFDEAA}">
  <ds:schemaRefs>
    <ds:schemaRef ds:uri="http://schemas.microsoft.com/office/2006/metadata/properties"/>
    <ds:schemaRef ds:uri="http://schemas.microsoft.com/office/infopath/2007/PartnerControls"/>
    <ds:schemaRef ds:uri="226f688b-3abb-40a7-a628-e22e82daf9e5"/>
  </ds:schemaRefs>
</ds:datastoreItem>
</file>

<file path=customXml/itemProps3.xml><?xml version="1.0" encoding="utf-8"?>
<ds:datastoreItem xmlns:ds="http://schemas.openxmlformats.org/officeDocument/2006/customXml" ds:itemID="{C6D340DB-BB81-4326-A1CB-3F6EDB75AD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6f688b-3abb-40a7-a628-e22e82daf9e5"/>
    <ds:schemaRef ds:uri="4f964b53-cc1b-4d92-99fd-493b914cac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4084</TotalTime>
  <Words>2187</Words>
  <Application>Microsoft Office PowerPoint</Application>
  <PresentationFormat>와이드스크린</PresentationFormat>
  <Paragraphs>220</Paragraphs>
  <Slides>34</Slides>
  <Notes>30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34</vt:i4>
      </vt:variant>
    </vt:vector>
  </HeadingPairs>
  <TitlesOfParts>
    <vt:vector size="42" baseType="lpstr">
      <vt:lpstr>Open Sans Light</vt:lpstr>
      <vt:lpstr>맑은 고딕</vt:lpstr>
      <vt:lpstr>한컴 윤고딕 240</vt:lpstr>
      <vt:lpstr>Arial</vt:lpstr>
      <vt:lpstr>Calibri</vt:lpstr>
      <vt:lpstr>Calibri Light</vt:lpstr>
      <vt:lpstr>Wingdings</vt:lpstr>
      <vt:lpstr>Office Theme</vt:lpstr>
      <vt:lpstr>O’Reilly For Higher Education: 이용 매뉴얼</vt:lpstr>
      <vt:lpstr>PowerPoint 프레젠테이션</vt:lpstr>
      <vt:lpstr>PowerPoint 프레젠테이션</vt:lpstr>
      <vt:lpstr>IT &amp; 비지니스 분야 최신 자료 및 자기 주도형 학습 자료</vt:lpstr>
      <vt:lpstr>자기 주도형 학습 플랫폼</vt:lpstr>
      <vt:lpstr>O´Reilly 자료 유형 초급에서 고급까지 – 다양한 수준의 학습 콘텐츠</vt:lpstr>
      <vt:lpstr>O´Reilly 자료 유형 – 전자책(Books)</vt:lpstr>
      <vt:lpstr>O´Reilly 자료 유형 – 비디오(Videos)</vt:lpstr>
      <vt:lpstr>O´Reilly 자료 유형 – Case Studies</vt:lpstr>
      <vt:lpstr>O´Reilly 자료 유형 – Learning Paths</vt:lpstr>
      <vt:lpstr>O´Reilly 자료 유형 – Expert Playlists</vt:lpstr>
      <vt:lpstr>O´Reilly 자료 유형 – Resource Centers</vt:lpstr>
      <vt:lpstr>O’Reilly 플랫폼 기능 및 활용</vt:lpstr>
      <vt:lpstr>검색창 – DB 모든 페이지 상단에서 확인 가능</vt:lpstr>
      <vt:lpstr>검색 결과</vt:lpstr>
      <vt:lpstr>PowerPoint 프레젠테이션</vt:lpstr>
      <vt:lpstr>Navigating Change – O’Reilly팀 추천 자료</vt:lpstr>
      <vt:lpstr>PowerPoint 프레젠테이션</vt:lpstr>
      <vt:lpstr>PowerPoint 프레젠테이션</vt:lpstr>
      <vt:lpstr>Early Releases</vt:lpstr>
      <vt:lpstr>Shared Playlist &amp; Expert Playlists</vt:lpstr>
      <vt:lpstr>Most Popular Titles – 인기 있는 콘텐츠</vt:lpstr>
      <vt:lpstr>Resource Centers – 다양한 수준의 학습 콘텐츠</vt:lpstr>
      <vt:lpstr>개인화 기능</vt:lpstr>
      <vt:lpstr>Playlists(재생목록)</vt:lpstr>
      <vt:lpstr>비디오(Videos)</vt:lpstr>
      <vt:lpstr>전자책(Books) – 하이라이트 &amp; 노트</vt:lpstr>
      <vt:lpstr>Your O’Reilly – 개인화 기능</vt:lpstr>
      <vt:lpstr>O’Reilly 모바일 앱</vt:lpstr>
      <vt:lpstr>O´Reilly 모바일 앱 &amp; 다운로드</vt:lpstr>
      <vt:lpstr>O´Reilly 모바일 앱</vt:lpstr>
      <vt:lpstr>O´Reilly 모바일 다운로드 </vt:lpstr>
      <vt:lpstr>도움말 페이지</vt:lpstr>
      <vt:lpstr>감사합니다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Summer Jung</cp:lastModifiedBy>
  <cp:revision>390</cp:revision>
  <cp:lastPrinted>2017-12-14T00:40:41Z</cp:lastPrinted>
  <dcterms:created xsi:type="dcterms:W3CDTF">2017-04-26T17:29:17Z</dcterms:created>
  <dcterms:modified xsi:type="dcterms:W3CDTF">2020-12-22T01:52:07Z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0x01010081F5307B948C904192ECB5497D8C5438</vt:lpwstr>
  </property>
  <property fmtid="{D5CDD505-2E9C-101B-9397-08002B2CF9AE}" pid="3" name="ArticulateGUID">
    <vt:lpwstr>C5893946-146A-48D0-9224-43423138EFB5</vt:lpwstr>
  </property>
  <property fmtid="{D5CDD505-2E9C-101B-9397-08002B2CF9AE}" pid="4" name="ArticulatePath">
    <vt:lpwstr>OREILLY - FOR USERS</vt:lpwstr>
  </property>
  <property fmtid="{D5CDD505-2E9C-101B-9397-08002B2CF9AE}" pid="5" name="Governance Status">
    <vt:lpwstr>Passed Governance</vt:lpwstr>
  </property>
  <property fmtid="{D5CDD505-2E9C-101B-9397-08002B2CF9AE}" pid="6" name="Governance Owner">
    <vt:lpwstr>Daniela Cason</vt:lpwstr>
  </property>
</Properties>
</file>